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3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92C7F9-271A-4FEA-BF37-B581C1AC6009}" v="203" dt="2021-01-04T11:56:04.948"/>
    <p1510:client id="{595FF9D6-D1E6-B76F-67D8-7EC61A706974}" v="4" dt="2021-01-04T11:58:06.229"/>
    <p1510:client id="{8AED0647-522E-EAF2-35E9-39E50BF702FB}" v="18" dt="2021-01-04T12:23:42.0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5" d="100"/>
          <a:sy n="55" d="100"/>
        </p:scale>
        <p:origin x="60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kar, A.I. (Ammar)" userId="9263db59-8f9e-45ac-bb3c-32154c4e35e6" providerId="ADAL" clId="{1F92C7F9-271A-4FEA-BF37-B581C1AC6009}"/>
    <pc:docChg chg="custSel addSld modSld">
      <pc:chgData name="Bakkar, A.I. (Ammar)" userId="9263db59-8f9e-45ac-bb3c-32154c4e35e6" providerId="ADAL" clId="{1F92C7F9-271A-4FEA-BF37-B581C1AC6009}" dt="2021-01-04T11:56:04.948" v="240" actId="26606"/>
      <pc:docMkLst>
        <pc:docMk/>
      </pc:docMkLst>
      <pc:sldChg chg="addSp delSp modSp mod setBg">
        <pc:chgData name="Bakkar, A.I. (Ammar)" userId="9263db59-8f9e-45ac-bb3c-32154c4e35e6" providerId="ADAL" clId="{1F92C7F9-271A-4FEA-BF37-B581C1AC6009}" dt="2021-01-04T11:56:04.948" v="240" actId="26606"/>
        <pc:sldMkLst>
          <pc:docMk/>
          <pc:sldMk cId="1426922753" sldId="256"/>
        </pc:sldMkLst>
        <pc:spChg chg="mod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2" creationId="{42E7221C-4151-4046-8CBB-2A2BF9C2D60C}"/>
          </ac:spMkLst>
        </pc:spChg>
        <pc:spChg chg="mod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3" creationId="{7255358A-BCC9-422F-91E5-F3F18ACEF9CC}"/>
          </ac:spMkLst>
        </pc:spChg>
        <pc:spChg chg="add del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8" creationId="{C7FAE6E8-1D9E-4905-AAFE-978D331822BA}"/>
          </ac:spMkLst>
        </pc:spChg>
        <pc:spChg chg="add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17" creationId="{5964CBE2-084A-47DF-A704-CF5F6217B569}"/>
          </ac:spMkLst>
        </pc:spChg>
        <pc:spChg chg="add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19" creationId="{686A5CBB-E03B-4019-8BCD-78975D39E48C}"/>
          </ac:spMkLst>
        </pc:spChg>
        <pc:spChg chg="add">
          <ac:chgData name="Bakkar, A.I. (Ammar)" userId="9263db59-8f9e-45ac-bb3c-32154c4e35e6" providerId="ADAL" clId="{1F92C7F9-271A-4FEA-BF37-B581C1AC6009}" dt="2021-01-04T11:56:04.948" v="240" actId="26606"/>
          <ac:spMkLst>
            <pc:docMk/>
            <pc:sldMk cId="1426922753" sldId="256"/>
            <ac:spMk id="21" creationId="{94993204-9792-4E61-A83C-73D4379E2B1C}"/>
          </ac:spMkLst>
        </pc:spChg>
        <pc:grpChg chg="add del">
          <ac:chgData name="Bakkar, A.I. (Ammar)" userId="9263db59-8f9e-45ac-bb3c-32154c4e35e6" providerId="ADAL" clId="{1F92C7F9-271A-4FEA-BF37-B581C1AC6009}" dt="2021-01-04T11:56:04.948" v="240" actId="26606"/>
          <ac:grpSpMkLst>
            <pc:docMk/>
            <pc:sldMk cId="1426922753" sldId="256"/>
            <ac:grpSpMk id="10" creationId="{5F9D1CBF-A219-4C01-85A0-9DF6151EE270}"/>
          </ac:grpSpMkLst>
        </pc:grpChg>
        <pc:picChg chg="add mod">
          <ac:chgData name="Bakkar, A.I. (Ammar)" userId="9263db59-8f9e-45ac-bb3c-32154c4e35e6" providerId="ADAL" clId="{1F92C7F9-271A-4FEA-BF37-B581C1AC6009}" dt="2021-01-04T11:56:04.948" v="240" actId="26606"/>
          <ac:picMkLst>
            <pc:docMk/>
            <pc:sldMk cId="1426922753" sldId="256"/>
            <ac:picMk id="5" creationId="{2ECDC004-17B9-4B34-896F-9646CAB0388C}"/>
          </ac:picMkLst>
        </pc:picChg>
      </pc:sldChg>
      <pc:sldChg chg="addSp modSp mod setBg">
        <pc:chgData name="Bakkar, A.I. (Ammar)" userId="9263db59-8f9e-45ac-bb3c-32154c4e35e6" providerId="ADAL" clId="{1F92C7F9-271A-4FEA-BF37-B581C1AC6009}" dt="2021-01-04T11:52:09.558" v="144" actId="26606"/>
        <pc:sldMkLst>
          <pc:docMk/>
          <pc:sldMk cId="1725650375" sldId="257"/>
        </pc:sldMkLst>
        <pc:spChg chg="mod">
          <ac:chgData name="Bakkar, A.I. (Ammar)" userId="9263db59-8f9e-45ac-bb3c-32154c4e35e6" providerId="ADAL" clId="{1F92C7F9-271A-4FEA-BF37-B581C1AC6009}" dt="2021-01-04T11:52:09.558" v="144" actId="26606"/>
          <ac:spMkLst>
            <pc:docMk/>
            <pc:sldMk cId="1725650375" sldId="257"/>
            <ac:spMk id="2" creationId="{615FA0FD-775F-41C7-8EF6-FAF7932A347A}"/>
          </ac:spMkLst>
        </pc:spChg>
        <pc:spChg chg="mod">
          <ac:chgData name="Bakkar, A.I. (Ammar)" userId="9263db59-8f9e-45ac-bb3c-32154c4e35e6" providerId="ADAL" clId="{1F92C7F9-271A-4FEA-BF37-B581C1AC6009}" dt="2021-01-04T11:52:09.558" v="144" actId="26606"/>
          <ac:spMkLst>
            <pc:docMk/>
            <pc:sldMk cId="1725650375" sldId="257"/>
            <ac:spMk id="3" creationId="{222BA711-7072-4D7A-B176-780D890D537A}"/>
          </ac:spMkLst>
        </pc:spChg>
        <pc:spChg chg="add">
          <ac:chgData name="Bakkar, A.I. (Ammar)" userId="9263db59-8f9e-45ac-bb3c-32154c4e35e6" providerId="ADAL" clId="{1F92C7F9-271A-4FEA-BF37-B581C1AC6009}" dt="2021-01-04T11:52:09.558" v="144" actId="26606"/>
          <ac:spMkLst>
            <pc:docMk/>
            <pc:sldMk cId="1725650375" sldId="257"/>
            <ac:spMk id="10" creationId="{B95B9BA8-1D69-4796-85F5-B6D0BD52354B}"/>
          </ac:spMkLst>
        </pc:spChg>
        <pc:grpChg chg="add">
          <ac:chgData name="Bakkar, A.I. (Ammar)" userId="9263db59-8f9e-45ac-bb3c-32154c4e35e6" providerId="ADAL" clId="{1F92C7F9-271A-4FEA-BF37-B581C1AC6009}" dt="2021-01-04T11:52:09.558" v="144" actId="26606"/>
          <ac:grpSpMkLst>
            <pc:docMk/>
            <pc:sldMk cId="1725650375" sldId="257"/>
            <ac:grpSpMk id="12" creationId="{23705FF7-CAB4-430F-A07B-AF2245F17F1C}"/>
          </ac:grpSpMkLst>
        </pc:grpChg>
        <pc:picChg chg="add mod">
          <ac:chgData name="Bakkar, A.I. (Ammar)" userId="9263db59-8f9e-45ac-bb3c-32154c4e35e6" providerId="ADAL" clId="{1F92C7F9-271A-4FEA-BF37-B581C1AC6009}" dt="2021-01-04T11:52:09.558" v="144" actId="26606"/>
          <ac:picMkLst>
            <pc:docMk/>
            <pc:sldMk cId="1725650375" sldId="257"/>
            <ac:picMk id="5" creationId="{F480E1D1-DAF1-4D17-94C0-90DFB2182408}"/>
          </ac:picMkLst>
        </pc:picChg>
      </pc:sldChg>
      <pc:sldChg chg="addSp delSp modSp mod">
        <pc:chgData name="Bakkar, A.I. (Ammar)" userId="9263db59-8f9e-45ac-bb3c-32154c4e35e6" providerId="ADAL" clId="{1F92C7F9-271A-4FEA-BF37-B581C1AC6009}" dt="2021-01-04T11:54:16.908" v="181" actId="26606"/>
        <pc:sldMkLst>
          <pc:docMk/>
          <pc:sldMk cId="658148347" sldId="259"/>
        </pc:sldMkLst>
        <pc:spChg chg="mod">
          <ac:chgData name="Bakkar, A.I. (Ammar)" userId="9263db59-8f9e-45ac-bb3c-32154c4e35e6" providerId="ADAL" clId="{1F92C7F9-271A-4FEA-BF37-B581C1AC6009}" dt="2021-01-04T11:54:16.908" v="181" actId="26606"/>
          <ac:spMkLst>
            <pc:docMk/>
            <pc:sldMk cId="658148347" sldId="259"/>
            <ac:spMk id="2" creationId="{BACCBB70-EF1E-4AC0-9C8A-701F9F8C5088}"/>
          </ac:spMkLst>
        </pc:spChg>
        <pc:spChg chg="mod">
          <ac:chgData name="Bakkar, A.I. (Ammar)" userId="9263db59-8f9e-45ac-bb3c-32154c4e35e6" providerId="ADAL" clId="{1F92C7F9-271A-4FEA-BF37-B581C1AC6009}" dt="2021-01-04T11:54:16.908" v="181" actId="26606"/>
          <ac:spMkLst>
            <pc:docMk/>
            <pc:sldMk cId="658148347" sldId="259"/>
            <ac:spMk id="3" creationId="{C2E24A78-AF56-461D-9536-261E091EBC1F}"/>
          </ac:spMkLst>
        </pc:spChg>
        <pc:spChg chg="del">
          <ac:chgData name="Bakkar, A.I. (Ammar)" userId="9263db59-8f9e-45ac-bb3c-32154c4e35e6" providerId="ADAL" clId="{1F92C7F9-271A-4FEA-BF37-B581C1AC6009}" dt="2021-01-04T11:54:16.908" v="181" actId="26606"/>
          <ac:spMkLst>
            <pc:docMk/>
            <pc:sldMk cId="658148347" sldId="259"/>
            <ac:spMk id="8" creationId="{3B854194-185D-494D-905C-7C7CB2E30F6E}"/>
          </ac:spMkLst>
        </pc:spChg>
        <pc:spChg chg="del">
          <ac:chgData name="Bakkar, A.I. (Ammar)" userId="9263db59-8f9e-45ac-bb3c-32154c4e35e6" providerId="ADAL" clId="{1F92C7F9-271A-4FEA-BF37-B581C1AC6009}" dt="2021-01-04T11:54:16.908" v="181" actId="26606"/>
          <ac:spMkLst>
            <pc:docMk/>
            <pc:sldMk cId="658148347" sldId="259"/>
            <ac:spMk id="10" creationId="{B4F5FA0D-0104-4987-8241-EFF7C85B88DE}"/>
          </ac:spMkLst>
        </pc:spChg>
        <pc:spChg chg="add">
          <ac:chgData name="Bakkar, A.I. (Ammar)" userId="9263db59-8f9e-45ac-bb3c-32154c4e35e6" providerId="ADAL" clId="{1F92C7F9-271A-4FEA-BF37-B581C1AC6009}" dt="2021-01-04T11:54:16.908" v="181" actId="26606"/>
          <ac:spMkLst>
            <pc:docMk/>
            <pc:sldMk cId="658148347" sldId="259"/>
            <ac:spMk id="17" creationId="{B95B9BA8-1D69-4796-85F5-B6D0BD52354B}"/>
          </ac:spMkLst>
        </pc:spChg>
        <pc:grpChg chg="add">
          <ac:chgData name="Bakkar, A.I. (Ammar)" userId="9263db59-8f9e-45ac-bb3c-32154c4e35e6" providerId="ADAL" clId="{1F92C7F9-271A-4FEA-BF37-B581C1AC6009}" dt="2021-01-04T11:54:16.908" v="181" actId="26606"/>
          <ac:grpSpMkLst>
            <pc:docMk/>
            <pc:sldMk cId="658148347" sldId="259"/>
            <ac:grpSpMk id="19" creationId="{23705FF7-CAB4-430F-A07B-AF2245F17F1C}"/>
          </ac:grpSpMkLst>
        </pc:grpChg>
        <pc:picChg chg="add mod">
          <ac:chgData name="Bakkar, A.I. (Ammar)" userId="9263db59-8f9e-45ac-bb3c-32154c4e35e6" providerId="ADAL" clId="{1F92C7F9-271A-4FEA-BF37-B581C1AC6009}" dt="2021-01-04T11:54:16.908" v="181" actId="26606"/>
          <ac:picMkLst>
            <pc:docMk/>
            <pc:sldMk cId="658148347" sldId="259"/>
            <ac:picMk id="5" creationId="{C13D1B9E-11DB-43A8-A74F-B8BA3ADA1655}"/>
          </ac:picMkLst>
        </pc:picChg>
        <pc:picChg chg="del">
          <ac:chgData name="Bakkar, A.I. (Ammar)" userId="9263db59-8f9e-45ac-bb3c-32154c4e35e6" providerId="ADAL" clId="{1F92C7F9-271A-4FEA-BF37-B581C1AC6009}" dt="2021-01-04T11:54:16.908" v="181" actId="26606"/>
          <ac:picMkLst>
            <pc:docMk/>
            <pc:sldMk cId="658148347" sldId="259"/>
            <ac:picMk id="12" creationId="{2897127E-6CEF-446C-BE87-93B7C46E49D1}"/>
          </ac:picMkLst>
        </pc:picChg>
      </pc:sldChg>
      <pc:sldChg chg="modSp mod">
        <pc:chgData name="Bakkar, A.I. (Ammar)" userId="9263db59-8f9e-45ac-bb3c-32154c4e35e6" providerId="ADAL" clId="{1F92C7F9-271A-4FEA-BF37-B581C1AC6009}" dt="2021-01-04T11:52:45.878" v="176" actId="20577"/>
        <pc:sldMkLst>
          <pc:docMk/>
          <pc:sldMk cId="2838553881" sldId="261"/>
        </pc:sldMkLst>
        <pc:spChg chg="mod">
          <ac:chgData name="Bakkar, A.I. (Ammar)" userId="9263db59-8f9e-45ac-bb3c-32154c4e35e6" providerId="ADAL" clId="{1F92C7F9-271A-4FEA-BF37-B581C1AC6009}" dt="2021-01-04T11:52:45.878" v="176" actId="20577"/>
          <ac:spMkLst>
            <pc:docMk/>
            <pc:sldMk cId="2838553881" sldId="261"/>
            <ac:spMk id="3" creationId="{0C3C0AF8-9ADA-4C30-BCD3-AC5081D3F699}"/>
          </ac:spMkLst>
        </pc:spChg>
      </pc:sldChg>
      <pc:sldChg chg="modSp mod">
        <pc:chgData name="Bakkar, A.I. (Ammar)" userId="9263db59-8f9e-45ac-bb3c-32154c4e35e6" providerId="ADAL" clId="{1F92C7F9-271A-4FEA-BF37-B581C1AC6009}" dt="2021-01-04T11:50:46.868" v="112" actId="20577"/>
        <pc:sldMkLst>
          <pc:docMk/>
          <pc:sldMk cId="3455178581" sldId="262"/>
        </pc:sldMkLst>
        <pc:spChg chg="mod">
          <ac:chgData name="Bakkar, A.I. (Ammar)" userId="9263db59-8f9e-45ac-bb3c-32154c4e35e6" providerId="ADAL" clId="{1F92C7F9-271A-4FEA-BF37-B581C1AC6009}" dt="2021-01-04T11:50:46.868" v="112" actId="20577"/>
          <ac:spMkLst>
            <pc:docMk/>
            <pc:sldMk cId="3455178581" sldId="262"/>
            <ac:spMk id="20" creationId="{CC12034A-919D-42C1-8A3E-D0C35FFB3182}"/>
          </ac:spMkLst>
        </pc:spChg>
      </pc:sldChg>
      <pc:sldChg chg="addSp modSp new mod setBg setClrOvrMap">
        <pc:chgData name="Bakkar, A.I. (Ammar)" userId="9263db59-8f9e-45ac-bb3c-32154c4e35e6" providerId="ADAL" clId="{1F92C7F9-271A-4FEA-BF37-B581C1AC6009}" dt="2021-01-04T11:50:34.869" v="111" actId="20577"/>
        <pc:sldMkLst>
          <pc:docMk/>
          <pc:sldMk cId="939377385" sldId="263"/>
        </pc:sldMkLst>
        <pc:spChg chg="mod">
          <ac:chgData name="Bakkar, A.I. (Ammar)" userId="9263db59-8f9e-45ac-bb3c-32154c4e35e6" providerId="ADAL" clId="{1F92C7F9-271A-4FEA-BF37-B581C1AC6009}" dt="2021-01-04T11:50:28.583" v="110" actId="26606"/>
          <ac:spMkLst>
            <pc:docMk/>
            <pc:sldMk cId="939377385" sldId="263"/>
            <ac:spMk id="2" creationId="{812040A6-79E9-419D-A316-20EB815EA88A}"/>
          </ac:spMkLst>
        </pc:spChg>
        <pc:spChg chg="mod">
          <ac:chgData name="Bakkar, A.I. (Ammar)" userId="9263db59-8f9e-45ac-bb3c-32154c4e35e6" providerId="ADAL" clId="{1F92C7F9-271A-4FEA-BF37-B581C1AC6009}" dt="2021-01-04T11:50:34.869" v="111" actId="20577"/>
          <ac:spMkLst>
            <pc:docMk/>
            <pc:sldMk cId="939377385" sldId="263"/>
            <ac:spMk id="3" creationId="{DC516D5F-9D6C-4243-B053-66DC4F891641}"/>
          </ac:spMkLst>
        </pc:spChg>
        <pc:spChg chg="add">
          <ac:chgData name="Bakkar, A.I. (Ammar)" userId="9263db59-8f9e-45ac-bb3c-32154c4e35e6" providerId="ADAL" clId="{1F92C7F9-271A-4FEA-BF37-B581C1AC6009}" dt="2021-01-04T11:50:28.583" v="110" actId="26606"/>
          <ac:spMkLst>
            <pc:docMk/>
            <pc:sldMk cId="939377385" sldId="263"/>
            <ac:spMk id="10" creationId="{5E8D2E83-FB3A-40E7-A9E5-7AB389D612B4}"/>
          </ac:spMkLst>
        </pc:spChg>
        <pc:picChg chg="add mod ord">
          <ac:chgData name="Bakkar, A.I. (Ammar)" userId="9263db59-8f9e-45ac-bb3c-32154c4e35e6" providerId="ADAL" clId="{1F92C7F9-271A-4FEA-BF37-B581C1AC6009}" dt="2021-01-04T11:50:28.583" v="110" actId="26606"/>
          <ac:picMkLst>
            <pc:docMk/>
            <pc:sldMk cId="939377385" sldId="263"/>
            <ac:picMk id="5" creationId="{D69FDA67-D9F9-4162-A232-7F8B5072583F}"/>
          </ac:picMkLst>
        </pc:picChg>
      </pc:sldChg>
    </pc:docChg>
  </pc:docChgLst>
  <pc:docChgLst>
    <pc:chgData name="Kiran, M.M.E. (Mustafa)" userId="S::120052@calandlyceum.nl::03444809-ca04-4eba-bea1-fde1d22bbbbb" providerId="AD" clId="Web-{8AED0647-522E-EAF2-35E9-39E50BF702FB}"/>
    <pc:docChg chg="modSld">
      <pc:chgData name="Kiran, M.M.E. (Mustafa)" userId="S::120052@calandlyceum.nl::03444809-ca04-4eba-bea1-fde1d22bbbbb" providerId="AD" clId="Web-{8AED0647-522E-EAF2-35E9-39E50BF702FB}" dt="2021-01-04T12:23:42.097" v="17"/>
      <pc:docMkLst>
        <pc:docMk/>
      </pc:docMkLst>
      <pc:sldChg chg="modTransition">
        <pc:chgData name="Kiran, M.M.E. (Mustafa)" userId="S::120052@calandlyceum.nl::03444809-ca04-4eba-bea1-fde1d22bbbbb" providerId="AD" clId="Web-{8AED0647-522E-EAF2-35E9-39E50BF702FB}" dt="2021-01-04T12:23:23.065" v="9"/>
        <pc:sldMkLst>
          <pc:docMk/>
          <pc:sldMk cId="1426922753" sldId="256"/>
        </pc:sldMkLst>
      </pc:sldChg>
      <pc:sldChg chg="modTransition">
        <pc:chgData name="Kiran, M.M.E. (Mustafa)" userId="S::120052@calandlyceum.nl::03444809-ca04-4eba-bea1-fde1d22bbbbb" providerId="AD" clId="Web-{8AED0647-522E-EAF2-35E9-39E50BF702FB}" dt="2021-01-04T12:23:28.331" v="14"/>
        <pc:sldMkLst>
          <pc:docMk/>
          <pc:sldMk cId="1725650375" sldId="257"/>
        </pc:sldMkLst>
      </pc:sldChg>
      <pc:sldChg chg="modTransition">
        <pc:chgData name="Kiran, M.M.E. (Mustafa)" userId="S::120052@calandlyceum.nl::03444809-ca04-4eba-bea1-fde1d22bbbbb" providerId="AD" clId="Web-{8AED0647-522E-EAF2-35E9-39E50BF702FB}" dt="2021-01-04T12:23:31.862" v="15"/>
        <pc:sldMkLst>
          <pc:docMk/>
          <pc:sldMk cId="658148347" sldId="259"/>
        </pc:sldMkLst>
      </pc:sldChg>
      <pc:sldChg chg="modTransition">
        <pc:chgData name="Kiran, M.M.E. (Mustafa)" userId="S::120052@calandlyceum.nl::03444809-ca04-4eba-bea1-fde1d22bbbbb" providerId="AD" clId="Web-{8AED0647-522E-EAF2-35E9-39E50BF702FB}" dt="2021-01-04T12:23:42.097" v="17"/>
        <pc:sldMkLst>
          <pc:docMk/>
          <pc:sldMk cId="3455178581" sldId="262"/>
        </pc:sldMkLst>
      </pc:sldChg>
      <pc:sldChg chg="modTransition">
        <pc:chgData name="Kiran, M.M.E. (Mustafa)" userId="S::120052@calandlyceum.nl::03444809-ca04-4eba-bea1-fde1d22bbbbb" providerId="AD" clId="Web-{8AED0647-522E-EAF2-35E9-39E50BF702FB}" dt="2021-01-04T12:23:34.878" v="16"/>
        <pc:sldMkLst>
          <pc:docMk/>
          <pc:sldMk cId="939377385" sldId="263"/>
        </pc:sldMkLst>
      </pc:sldChg>
    </pc:docChg>
  </pc:docChgLst>
  <pc:docChgLst>
    <pc:chgData name="Cornelia, Q. (Quinlan)" userId="S::119853@calandlyceum.nl::e29b5e55-62a7-48ab-a12a-4fbd10f350d5" providerId="AD" clId="Web-{595FF9D6-D1E6-B76F-67D8-7EC61A706974}"/>
    <pc:docChg chg="modSld">
      <pc:chgData name="Cornelia, Q. (Quinlan)" userId="S::119853@calandlyceum.nl::e29b5e55-62a7-48ab-a12a-4fbd10f350d5" providerId="AD" clId="Web-{595FF9D6-D1E6-B76F-67D8-7EC61A706974}" dt="2021-01-04T11:58:06.229" v="3" actId="20577"/>
      <pc:docMkLst>
        <pc:docMk/>
      </pc:docMkLst>
      <pc:sldChg chg="modSp">
        <pc:chgData name="Cornelia, Q. (Quinlan)" userId="S::119853@calandlyceum.nl::e29b5e55-62a7-48ab-a12a-4fbd10f350d5" providerId="AD" clId="Web-{595FF9D6-D1E6-B76F-67D8-7EC61A706974}" dt="2021-01-04T11:58:06.229" v="2" actId="20577"/>
        <pc:sldMkLst>
          <pc:docMk/>
          <pc:sldMk cId="1426922753" sldId="256"/>
        </pc:sldMkLst>
        <pc:spChg chg="mod">
          <ac:chgData name="Cornelia, Q. (Quinlan)" userId="S::119853@calandlyceum.nl::e29b5e55-62a7-48ab-a12a-4fbd10f350d5" providerId="AD" clId="Web-{595FF9D6-D1E6-B76F-67D8-7EC61A706974}" dt="2021-01-04T11:58:06.229" v="2" actId="20577"/>
          <ac:spMkLst>
            <pc:docMk/>
            <pc:sldMk cId="1426922753" sldId="256"/>
            <ac:spMk id="2" creationId="{42E7221C-4151-4046-8CBB-2A2BF9C2D60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2DE22A-5389-49DD-B9F9-5670DB5EF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0AC09B5A-39F7-4CF0-ADA4-020BACC2B0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D84BAA-2C87-45E9-9DF1-45515D80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7A747D-F110-4967-B468-FCF2A7EC9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B2D44A-D88D-454F-A723-5185BBE6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032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6D846D4-08F9-4B39-A470-E6020CDB9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B113AA6-4982-42E5-8BEC-91565CD374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3252F0-B0D2-49DE-B484-BFCDD12D7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A301926-ECA4-414F-9771-724958B56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019696C-5B03-4995-BC43-301FB1EA4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8434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6D1720BC-672F-4B3C-B60B-BC771A813D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FF8CB78A-C7B1-4625-A404-E96A832864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4406902-A02D-4548-9BDB-96CFAF195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4A77DCB-31D3-4E61-AC7B-713AB99E0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963DB68-E159-4811-B865-B56C91389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705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45B85C6-0D26-40D0-A5DF-4B1D5F5C6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24A9B0-2C57-4B8B-AED9-650386C9E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8F799C2-52AB-48A6-9389-07FFBC86F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4973FA-DF93-4FA3-9BB5-13C5BACBE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ADAEF6-A476-4160-BC60-1F197DF095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98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488DB3-64FA-4DE8-99E3-EE36165F6E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37AB5E-1DEB-4C2B-A081-1EF5E315C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06ECBE3-01AE-4B87-A2B9-BE98F40BE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E601929-D1CD-4DEB-936C-F7BAA0B28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3AB1EB1-F6AB-4AA9-A0AE-63AB6C77B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220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474788-5DFE-4032-A8D8-6848FF424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F75DDC8-0C82-4A2F-8E8F-4557604D06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AB91BC8A-5D73-4725-8035-36EF3D1557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445FA1D-14E2-4DE1-8284-8F80E0432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02A836E-D7E1-4F68-AF2D-7064CC8F6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B6F47D2-9F5A-4A4E-9B92-3084CAF8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1901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F25844-A9CC-4BBB-8069-5F1982F34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8DD9319-CED5-4C59-ADF7-3C56ED588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4C88283-9B08-4BAF-A3C6-0EDDE45AA3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BF2047A-48C6-4A3A-B9E8-F756BD179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543F684-AA63-48CF-A2A9-AAED1698E8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708D670-14E8-4F93-8EC6-7F0396B29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7A3FBAC1-3AFB-4EA4-AF57-E0EFFB57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732313C9-75D7-4F9B-9180-DCFC3B2F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820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541A87-654A-4921-B037-5EE921E14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ECB982F3-E79F-4BBE-B1E9-B35888020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BEC3166-28D8-49D5-8CE6-C59B8C648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83504AFA-DAE0-427F-9ED1-65F11B65E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9646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3E17C29-AAE2-40C0-93AB-2770AB2EF5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0E424E9-2D8D-4CF9-915A-97A353ADB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6242DF9-ECA5-4679-858F-AF5D4A404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5258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89F4F1-3FD6-4A35-AD9F-385BDB347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207032E-2349-4D91-99A7-EC7C2CCE09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27A764A-3A54-4FF8-9B6A-ADBEA1AA7A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EEF047D-EC15-4552-8F44-76499FF5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F4B524-23E2-4CA7-A285-7E673E669E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34F4E97-C08C-446F-845D-20E07364A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4299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F0EB9A-0FEA-4667-BADB-B1ECD149FD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AA65C693-B210-41F5-82DE-F1346DA552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2313581-CACC-4452-8314-ADF176BE19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A18E38D-3B78-42FD-A5F1-541D9E63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C85E6B60-6836-42AE-8FFE-23DB33076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2E3DC24-DA4D-4196-9BBA-9471BD67F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10352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C1A81C0D-61FE-4385-B62F-DDE6BDC07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45D35EA-FDD2-426C-9B10-F75EDB522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FCF4A22-D933-4C6A-A35A-8F94470FA8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6AC847-EA51-4015-8B4E-5DB5B893F84E}" type="datetimeFigureOut">
              <a:rPr lang="nl-NL" smtClean="0"/>
              <a:t>4-1-2021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3DDDD78-6CA4-41E3-A6A9-E199FBE2E9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617D28-923B-49B9-A22E-09C2BEDC11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3BBF4-66C5-4F65-9785-336AAF1292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19357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964CBE2-084A-47DF-A704-CF5F6217B5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42E7221C-4151-4046-8CBB-2A2BF9C2D6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199" y="1174819"/>
            <a:ext cx="4826795" cy="2858363"/>
          </a:xfrm>
        </p:spPr>
        <p:txBody>
          <a:bodyPr>
            <a:normAutofit/>
          </a:bodyPr>
          <a:lstStyle/>
          <a:p>
            <a:pPr algn="l"/>
            <a:r>
              <a:rPr lang="nl-NL" sz="7200" dirty="0">
                <a:solidFill>
                  <a:schemeClr val="bg1"/>
                </a:solidFill>
              </a:rPr>
              <a:t>Presentatie </a:t>
            </a:r>
            <a:r>
              <a:rPr lang="nl-NL" sz="7200">
                <a:solidFill>
                  <a:schemeClr val="bg1"/>
                </a:solidFill>
              </a:rPr>
              <a:t>Eurekacup</a:t>
            </a:r>
            <a:endParaRPr lang="nl-NL" sz="7200">
              <a:solidFill>
                <a:schemeClr val="bg1"/>
              </a:solidFill>
              <a:cs typeface="Calibri Light"/>
            </a:endParaRP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7255358A-BCC9-422F-91E5-F3F18ACEF9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5024" y="4414180"/>
            <a:ext cx="4830283" cy="1594507"/>
          </a:xfrm>
        </p:spPr>
        <p:txBody>
          <a:bodyPr>
            <a:normAutofit/>
          </a:bodyPr>
          <a:lstStyle/>
          <a:p>
            <a:pPr algn="l"/>
            <a:r>
              <a:rPr lang="nl-NL">
                <a:solidFill>
                  <a:schemeClr val="bg1"/>
                </a:solidFill>
              </a:rPr>
              <a:t>Ammar, Mustafa, Tim en Quinlan</a:t>
            </a:r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2ECDC004-17B9-4B34-896F-9646CAB0388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518" r="1" b="1"/>
          <a:stretch/>
        </p:blipFill>
        <p:spPr>
          <a:xfrm>
            <a:off x="6096000" y="841375"/>
            <a:ext cx="5260975" cy="4707593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86A5CBB-E03B-4019-8BCD-78975D39E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4993204-9792-4E61-A83C-73D4379E2B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4138312"/>
            <a:ext cx="5260975" cy="1410656"/>
          </a:xfrm>
          <a:custGeom>
            <a:avLst/>
            <a:gdLst>
              <a:gd name="connsiteX0" fmla="*/ 5260975 w 5260975"/>
              <a:gd name="connsiteY0" fmla="*/ 0 h 1410656"/>
              <a:gd name="connsiteX1" fmla="*/ 5260975 w 5260975"/>
              <a:gd name="connsiteY1" fmla="*/ 221634 h 1410656"/>
              <a:gd name="connsiteX2" fmla="*/ 5226503 w 5260975"/>
              <a:gd name="connsiteY2" fmla="*/ 237063 h 1410656"/>
              <a:gd name="connsiteX3" fmla="*/ 5206341 w 5260975"/>
              <a:gd name="connsiteY3" fmla="*/ 245128 h 1410656"/>
              <a:gd name="connsiteX4" fmla="*/ 5123287 w 5260975"/>
              <a:gd name="connsiteY4" fmla="*/ 297073 h 1410656"/>
              <a:gd name="connsiteX5" fmla="*/ 5048107 w 5260975"/>
              <a:gd name="connsiteY5" fmla="*/ 361307 h 1410656"/>
              <a:gd name="connsiteX6" fmla="*/ 4992899 w 5260975"/>
              <a:gd name="connsiteY6" fmla="*/ 437542 h 1410656"/>
              <a:gd name="connsiteX7" fmla="*/ 4977440 w 5260975"/>
              <a:gd name="connsiteY7" fmla="*/ 455690 h 1410656"/>
              <a:gd name="connsiteX8" fmla="*/ 4935193 w 5260975"/>
              <a:gd name="connsiteY8" fmla="*/ 478445 h 1410656"/>
              <a:gd name="connsiteX9" fmla="*/ 4897844 w 5260975"/>
              <a:gd name="connsiteY9" fmla="*/ 495535 h 1410656"/>
              <a:gd name="connsiteX10" fmla="*/ 4870767 w 5260975"/>
              <a:gd name="connsiteY10" fmla="*/ 514451 h 1410656"/>
              <a:gd name="connsiteX11" fmla="*/ 4847916 w 5260975"/>
              <a:gd name="connsiteY11" fmla="*/ 531830 h 1410656"/>
              <a:gd name="connsiteX12" fmla="*/ 4796163 w 5260975"/>
              <a:gd name="connsiteY12" fmla="*/ 576765 h 1410656"/>
              <a:gd name="connsiteX13" fmla="*/ 4738843 w 5260975"/>
              <a:gd name="connsiteY13" fmla="*/ 614691 h 1410656"/>
              <a:gd name="connsiteX14" fmla="*/ 4692755 w 5260975"/>
              <a:gd name="connsiteY14" fmla="*/ 661162 h 1410656"/>
              <a:gd name="connsiteX15" fmla="*/ 4673744 w 5260975"/>
              <a:gd name="connsiteY15" fmla="*/ 686318 h 1410656"/>
              <a:gd name="connsiteX16" fmla="*/ 4633801 w 5260975"/>
              <a:gd name="connsiteY16" fmla="*/ 703505 h 1410656"/>
              <a:gd name="connsiteX17" fmla="*/ 4590499 w 5260975"/>
              <a:gd name="connsiteY17" fmla="*/ 730389 h 1410656"/>
              <a:gd name="connsiteX18" fmla="*/ 4559773 w 5260975"/>
              <a:gd name="connsiteY18" fmla="*/ 757081 h 1410656"/>
              <a:gd name="connsiteX19" fmla="*/ 4536059 w 5260975"/>
              <a:gd name="connsiteY19" fmla="*/ 774940 h 1410656"/>
              <a:gd name="connsiteX20" fmla="*/ 4502549 w 5260975"/>
              <a:gd name="connsiteY20" fmla="*/ 792895 h 1410656"/>
              <a:gd name="connsiteX21" fmla="*/ 4468944 w 5260975"/>
              <a:gd name="connsiteY21" fmla="*/ 816419 h 1410656"/>
              <a:gd name="connsiteX22" fmla="*/ 4452622 w 5260975"/>
              <a:gd name="connsiteY22" fmla="*/ 830917 h 1410656"/>
              <a:gd name="connsiteX23" fmla="*/ 4421032 w 5260975"/>
              <a:gd name="connsiteY23" fmla="*/ 855016 h 1410656"/>
              <a:gd name="connsiteX24" fmla="*/ 4388483 w 5260975"/>
              <a:gd name="connsiteY24" fmla="*/ 877484 h 1410656"/>
              <a:gd name="connsiteX25" fmla="*/ 4327321 w 5260975"/>
              <a:gd name="connsiteY25" fmla="*/ 903216 h 1410656"/>
              <a:gd name="connsiteX26" fmla="*/ 4271633 w 5260975"/>
              <a:gd name="connsiteY26" fmla="*/ 941046 h 1410656"/>
              <a:gd name="connsiteX27" fmla="*/ 4227465 w 5260975"/>
              <a:gd name="connsiteY27" fmla="*/ 968698 h 1410656"/>
              <a:gd name="connsiteX28" fmla="*/ 4201733 w 5260975"/>
              <a:gd name="connsiteY28" fmla="*/ 986846 h 1410656"/>
              <a:gd name="connsiteX29" fmla="*/ 4154494 w 5260975"/>
              <a:gd name="connsiteY29" fmla="*/ 1027364 h 1410656"/>
              <a:gd name="connsiteX30" fmla="*/ 4081234 w 5260975"/>
              <a:gd name="connsiteY30" fmla="*/ 1069994 h 1410656"/>
              <a:gd name="connsiteX31" fmla="*/ 4036971 w 5260975"/>
              <a:gd name="connsiteY31" fmla="*/ 1093038 h 1410656"/>
              <a:gd name="connsiteX32" fmla="*/ 3941725 w 5260975"/>
              <a:gd name="connsiteY32" fmla="*/ 1127796 h 1410656"/>
              <a:gd name="connsiteX33" fmla="*/ 3910999 w 5260975"/>
              <a:gd name="connsiteY33" fmla="*/ 1140182 h 1410656"/>
              <a:gd name="connsiteX34" fmla="*/ 3875859 w 5260975"/>
              <a:gd name="connsiteY34" fmla="*/ 1148343 h 1410656"/>
              <a:gd name="connsiteX35" fmla="*/ 3819401 w 5260975"/>
              <a:gd name="connsiteY35" fmla="*/ 1167642 h 1410656"/>
              <a:gd name="connsiteX36" fmla="*/ 3709176 w 5260975"/>
              <a:gd name="connsiteY36" fmla="*/ 1200863 h 1410656"/>
              <a:gd name="connsiteX37" fmla="*/ 3684981 w 5260975"/>
              <a:gd name="connsiteY37" fmla="*/ 1205952 h 1410656"/>
              <a:gd name="connsiteX38" fmla="*/ 3623338 w 5260975"/>
              <a:gd name="connsiteY38" fmla="*/ 1227363 h 1410656"/>
              <a:gd name="connsiteX39" fmla="*/ 3586373 w 5260975"/>
              <a:gd name="connsiteY39" fmla="*/ 1241765 h 1410656"/>
              <a:gd name="connsiteX40" fmla="*/ 3555743 w 5260975"/>
              <a:gd name="connsiteY40" fmla="*/ 1250023 h 1410656"/>
              <a:gd name="connsiteX41" fmla="*/ 3528667 w 5260975"/>
              <a:gd name="connsiteY41" fmla="*/ 1253864 h 1410656"/>
              <a:gd name="connsiteX42" fmla="*/ 3457424 w 5260975"/>
              <a:gd name="connsiteY42" fmla="*/ 1272874 h 1410656"/>
              <a:gd name="connsiteX43" fmla="*/ 3429003 w 5260975"/>
              <a:gd name="connsiteY43" fmla="*/ 1280364 h 1410656"/>
              <a:gd name="connsiteX44" fmla="*/ 3355264 w 5260975"/>
              <a:gd name="connsiteY44" fmla="*/ 1306096 h 1410656"/>
              <a:gd name="connsiteX45" fmla="*/ 3292757 w 5260975"/>
              <a:gd name="connsiteY45" fmla="*/ 1323090 h 1410656"/>
              <a:gd name="connsiteX46" fmla="*/ 3266643 w 5260975"/>
              <a:gd name="connsiteY46" fmla="*/ 1331251 h 1410656"/>
              <a:gd name="connsiteX47" fmla="*/ 3206921 w 5260975"/>
              <a:gd name="connsiteY47" fmla="*/ 1344886 h 1410656"/>
              <a:gd name="connsiteX48" fmla="*/ 3173123 w 5260975"/>
              <a:gd name="connsiteY48" fmla="*/ 1354488 h 1410656"/>
              <a:gd name="connsiteX49" fmla="*/ 3090646 w 5260975"/>
              <a:gd name="connsiteY49" fmla="*/ 1365337 h 1410656"/>
              <a:gd name="connsiteX50" fmla="*/ 3005480 w 5260975"/>
              <a:gd name="connsiteY50" fmla="*/ 1375802 h 1410656"/>
              <a:gd name="connsiteX51" fmla="*/ 2958721 w 5260975"/>
              <a:gd name="connsiteY51" fmla="*/ 1379259 h 1410656"/>
              <a:gd name="connsiteX52" fmla="*/ 2917915 w 5260975"/>
              <a:gd name="connsiteY52" fmla="*/ 1384733 h 1410656"/>
              <a:gd name="connsiteX53" fmla="*/ 2882389 w 5260975"/>
              <a:gd name="connsiteY53" fmla="*/ 1388189 h 1410656"/>
              <a:gd name="connsiteX54" fmla="*/ 2825837 w 5260975"/>
              <a:gd name="connsiteY54" fmla="*/ 1395198 h 1410656"/>
              <a:gd name="connsiteX55" fmla="*/ 2802313 w 5260975"/>
              <a:gd name="connsiteY55" fmla="*/ 1397023 h 1410656"/>
              <a:gd name="connsiteX56" fmla="*/ 2746816 w 5260975"/>
              <a:gd name="connsiteY56" fmla="*/ 1396926 h 1410656"/>
              <a:gd name="connsiteX57" fmla="*/ 2727517 w 5260975"/>
              <a:gd name="connsiteY57" fmla="*/ 1395966 h 1410656"/>
              <a:gd name="connsiteX58" fmla="*/ 2690359 w 5260975"/>
              <a:gd name="connsiteY58" fmla="*/ 1384060 h 1410656"/>
              <a:gd name="connsiteX59" fmla="*/ 2685943 w 5260975"/>
              <a:gd name="connsiteY59" fmla="*/ 1383196 h 1410656"/>
              <a:gd name="connsiteX60" fmla="*/ 2661554 w 5260975"/>
              <a:gd name="connsiteY60" fmla="*/ 1378491 h 1410656"/>
              <a:gd name="connsiteX61" fmla="*/ 2648208 w 5260975"/>
              <a:gd name="connsiteY61" fmla="*/ 1376955 h 1410656"/>
              <a:gd name="connsiteX62" fmla="*/ 2597512 w 5260975"/>
              <a:gd name="connsiteY62" fmla="*/ 1367162 h 1410656"/>
              <a:gd name="connsiteX63" fmla="*/ 2568324 w 5260975"/>
              <a:gd name="connsiteY63" fmla="*/ 1362553 h 1410656"/>
              <a:gd name="connsiteX64" fmla="*/ 2544704 w 5260975"/>
              <a:gd name="connsiteY64" fmla="*/ 1363225 h 1410656"/>
              <a:gd name="connsiteX65" fmla="*/ 2503225 w 5260975"/>
              <a:gd name="connsiteY65" fmla="*/ 1364089 h 1410656"/>
              <a:gd name="connsiteX66" fmla="*/ 2489975 w 5260975"/>
              <a:gd name="connsiteY66" fmla="*/ 1366298 h 1410656"/>
              <a:gd name="connsiteX67" fmla="*/ 2430061 w 5260975"/>
              <a:gd name="connsiteY67" fmla="*/ 1359960 h 1410656"/>
              <a:gd name="connsiteX68" fmla="*/ 2395880 w 5260975"/>
              <a:gd name="connsiteY68" fmla="*/ 1359480 h 1410656"/>
              <a:gd name="connsiteX69" fmla="*/ 2357378 w 5260975"/>
              <a:gd name="connsiteY69" fmla="*/ 1351607 h 1410656"/>
              <a:gd name="connsiteX70" fmla="*/ 2346145 w 5260975"/>
              <a:gd name="connsiteY70" fmla="*/ 1351991 h 1410656"/>
              <a:gd name="connsiteX71" fmla="*/ 2333567 w 5260975"/>
              <a:gd name="connsiteY71" fmla="*/ 1352663 h 1410656"/>
              <a:gd name="connsiteX72" fmla="*/ 2294968 w 5260975"/>
              <a:gd name="connsiteY72" fmla="*/ 1353240 h 1410656"/>
              <a:gd name="connsiteX73" fmla="*/ 2271540 w 5260975"/>
              <a:gd name="connsiteY73" fmla="*/ 1356120 h 1410656"/>
              <a:gd name="connsiteX74" fmla="*/ 2226895 w 5260975"/>
              <a:gd name="connsiteY74" fmla="*/ 1354392 h 1410656"/>
              <a:gd name="connsiteX75" fmla="*/ 2210379 w 5260975"/>
              <a:gd name="connsiteY75" fmla="*/ 1356888 h 1410656"/>
              <a:gd name="connsiteX76" fmla="*/ 2168613 w 5260975"/>
              <a:gd name="connsiteY76" fmla="*/ 1357176 h 1410656"/>
              <a:gd name="connsiteX77" fmla="*/ 2131167 w 5260975"/>
              <a:gd name="connsiteY77" fmla="*/ 1355736 h 1410656"/>
              <a:gd name="connsiteX78" fmla="*/ 2095065 w 5260975"/>
              <a:gd name="connsiteY78" fmla="*/ 1356504 h 1410656"/>
              <a:gd name="connsiteX79" fmla="*/ 2069237 w 5260975"/>
              <a:gd name="connsiteY79" fmla="*/ 1359672 h 1410656"/>
              <a:gd name="connsiteX80" fmla="*/ 2041201 w 5260975"/>
              <a:gd name="connsiteY80" fmla="*/ 1361592 h 1410656"/>
              <a:gd name="connsiteX81" fmla="*/ 1963909 w 5260975"/>
              <a:gd name="connsiteY81" fmla="*/ 1373018 h 1410656"/>
              <a:gd name="connsiteX82" fmla="*/ 1949603 w 5260975"/>
              <a:gd name="connsiteY82" fmla="*/ 1370234 h 1410656"/>
              <a:gd name="connsiteX83" fmla="*/ 1868373 w 5260975"/>
              <a:gd name="connsiteY83" fmla="*/ 1367641 h 1410656"/>
              <a:gd name="connsiteX84" fmla="*/ 1850707 w 5260975"/>
              <a:gd name="connsiteY84" fmla="*/ 1367834 h 1410656"/>
              <a:gd name="connsiteX85" fmla="*/ 1803275 w 5260975"/>
              <a:gd name="connsiteY85" fmla="*/ 1356504 h 1410656"/>
              <a:gd name="connsiteX86" fmla="*/ 1730112 w 5260975"/>
              <a:gd name="connsiteY86" fmla="*/ 1374459 h 1410656"/>
              <a:gd name="connsiteX87" fmla="*/ 1661652 w 5260975"/>
              <a:gd name="connsiteY87" fmla="*/ 1396926 h 1410656"/>
              <a:gd name="connsiteX88" fmla="*/ 1653011 w 5260975"/>
              <a:gd name="connsiteY88" fmla="*/ 1399807 h 1410656"/>
              <a:gd name="connsiteX89" fmla="*/ 1628431 w 5260975"/>
              <a:gd name="connsiteY89" fmla="*/ 1404704 h 1410656"/>
              <a:gd name="connsiteX90" fmla="*/ 1597995 w 5260975"/>
              <a:gd name="connsiteY90" fmla="*/ 1406432 h 1410656"/>
              <a:gd name="connsiteX91" fmla="*/ 1559396 w 5260975"/>
              <a:gd name="connsiteY91" fmla="*/ 1410656 h 1410656"/>
              <a:gd name="connsiteX92" fmla="*/ 1528480 w 5260975"/>
              <a:gd name="connsiteY92" fmla="*/ 1405375 h 1410656"/>
              <a:gd name="connsiteX93" fmla="*/ 1485272 w 5260975"/>
              <a:gd name="connsiteY93" fmla="*/ 1397502 h 1410656"/>
              <a:gd name="connsiteX94" fmla="*/ 1444562 w 5260975"/>
              <a:gd name="connsiteY94" fmla="*/ 1390013 h 1410656"/>
              <a:gd name="connsiteX95" fmla="*/ 1431696 w 5260975"/>
              <a:gd name="connsiteY95" fmla="*/ 1398846 h 1410656"/>
              <a:gd name="connsiteX96" fmla="*/ 1411821 w 5260975"/>
              <a:gd name="connsiteY96" fmla="*/ 1406527 h 1410656"/>
              <a:gd name="connsiteX97" fmla="*/ 1389738 w 5260975"/>
              <a:gd name="connsiteY97" fmla="*/ 1397310 h 1410656"/>
              <a:gd name="connsiteX98" fmla="*/ 1338081 w 5260975"/>
              <a:gd name="connsiteY98" fmla="*/ 1378204 h 1410656"/>
              <a:gd name="connsiteX99" fmla="*/ 1305436 w 5260975"/>
              <a:gd name="connsiteY99" fmla="*/ 1377339 h 1410656"/>
              <a:gd name="connsiteX100" fmla="*/ 1234481 w 5260975"/>
              <a:gd name="connsiteY100" fmla="*/ 1369178 h 1410656"/>
              <a:gd name="connsiteX101" fmla="*/ 1188106 w 5260975"/>
              <a:gd name="connsiteY101" fmla="*/ 1357560 h 1410656"/>
              <a:gd name="connsiteX102" fmla="*/ 1154790 w 5260975"/>
              <a:gd name="connsiteY102" fmla="*/ 1344406 h 1410656"/>
              <a:gd name="connsiteX103" fmla="*/ 1107069 w 5260975"/>
              <a:gd name="connsiteY103" fmla="*/ 1327219 h 1410656"/>
              <a:gd name="connsiteX104" fmla="*/ 1059158 w 5260975"/>
              <a:gd name="connsiteY104" fmla="*/ 1318290 h 1410656"/>
              <a:gd name="connsiteX105" fmla="*/ 1024496 w 5260975"/>
              <a:gd name="connsiteY105" fmla="*/ 1307056 h 1410656"/>
              <a:gd name="connsiteX106" fmla="*/ 982153 w 5260975"/>
              <a:gd name="connsiteY106" fmla="*/ 1299374 h 1410656"/>
              <a:gd name="connsiteX107" fmla="*/ 946628 w 5260975"/>
              <a:gd name="connsiteY107" fmla="*/ 1299087 h 1410656"/>
              <a:gd name="connsiteX108" fmla="*/ 890939 w 5260975"/>
              <a:gd name="connsiteY108" fmla="*/ 1300431 h 1410656"/>
              <a:gd name="connsiteX109" fmla="*/ 822769 w 5260975"/>
              <a:gd name="connsiteY109" fmla="*/ 1277196 h 1410656"/>
              <a:gd name="connsiteX110" fmla="*/ 795212 w 5260975"/>
              <a:gd name="connsiteY110" fmla="*/ 1272010 h 1410656"/>
              <a:gd name="connsiteX111" fmla="*/ 769288 w 5260975"/>
              <a:gd name="connsiteY111" fmla="*/ 1269610 h 1410656"/>
              <a:gd name="connsiteX112" fmla="*/ 714271 w 5260975"/>
              <a:gd name="connsiteY112" fmla="*/ 1254152 h 1410656"/>
              <a:gd name="connsiteX113" fmla="*/ 691900 w 5260975"/>
              <a:gd name="connsiteY113" fmla="*/ 1249062 h 1410656"/>
              <a:gd name="connsiteX114" fmla="*/ 660598 w 5260975"/>
              <a:gd name="connsiteY114" fmla="*/ 1249159 h 1410656"/>
              <a:gd name="connsiteX115" fmla="*/ 603662 w 5260975"/>
              <a:gd name="connsiteY115" fmla="*/ 1242054 h 1410656"/>
              <a:gd name="connsiteX116" fmla="*/ 546821 w 5260975"/>
              <a:gd name="connsiteY116" fmla="*/ 1221314 h 1410656"/>
              <a:gd name="connsiteX117" fmla="*/ 522721 w 5260975"/>
              <a:gd name="connsiteY117" fmla="*/ 1223330 h 1410656"/>
              <a:gd name="connsiteX118" fmla="*/ 514080 w 5260975"/>
              <a:gd name="connsiteY118" fmla="*/ 1222851 h 1410656"/>
              <a:gd name="connsiteX119" fmla="*/ 436404 w 5260975"/>
              <a:gd name="connsiteY119" fmla="*/ 1211424 h 1410656"/>
              <a:gd name="connsiteX120" fmla="*/ 428626 w 5260975"/>
              <a:gd name="connsiteY120" fmla="*/ 1210177 h 1410656"/>
              <a:gd name="connsiteX121" fmla="*/ 392141 w 5260975"/>
              <a:gd name="connsiteY121" fmla="*/ 1199999 h 1410656"/>
              <a:gd name="connsiteX122" fmla="*/ 300157 w 5260975"/>
              <a:gd name="connsiteY122" fmla="*/ 1193662 h 1410656"/>
              <a:gd name="connsiteX123" fmla="*/ 294493 w 5260975"/>
              <a:gd name="connsiteY123" fmla="*/ 1192894 h 1410656"/>
              <a:gd name="connsiteX124" fmla="*/ 263671 w 5260975"/>
              <a:gd name="connsiteY124" fmla="*/ 1197982 h 1410656"/>
              <a:gd name="connsiteX125" fmla="*/ 248406 w 5260975"/>
              <a:gd name="connsiteY125" fmla="*/ 1205184 h 1410656"/>
              <a:gd name="connsiteX126" fmla="*/ 224594 w 5260975"/>
              <a:gd name="connsiteY126" fmla="*/ 1212673 h 1410656"/>
              <a:gd name="connsiteX127" fmla="*/ 200398 w 5260975"/>
              <a:gd name="connsiteY127" fmla="*/ 1215458 h 1410656"/>
              <a:gd name="connsiteX128" fmla="*/ 159783 w 5260975"/>
              <a:gd name="connsiteY128" fmla="*/ 1204127 h 1410656"/>
              <a:gd name="connsiteX129" fmla="*/ 144997 w 5260975"/>
              <a:gd name="connsiteY129" fmla="*/ 1202975 h 1410656"/>
              <a:gd name="connsiteX130" fmla="*/ 112064 w 5260975"/>
              <a:gd name="connsiteY130" fmla="*/ 1197503 h 1410656"/>
              <a:gd name="connsiteX131" fmla="*/ 83259 w 5260975"/>
              <a:gd name="connsiteY131" fmla="*/ 1197887 h 1410656"/>
              <a:gd name="connsiteX132" fmla="*/ 60120 w 5260975"/>
              <a:gd name="connsiteY132" fmla="*/ 1206624 h 1410656"/>
              <a:gd name="connsiteX133" fmla="*/ 26514 w 5260975"/>
              <a:gd name="connsiteY133" fmla="*/ 1208352 h 1410656"/>
              <a:gd name="connsiteX134" fmla="*/ 4814 w 5260975"/>
              <a:gd name="connsiteY134" fmla="*/ 1202015 h 1410656"/>
              <a:gd name="connsiteX135" fmla="*/ 398 w 5260975"/>
              <a:gd name="connsiteY135" fmla="*/ 1201152 h 1410656"/>
              <a:gd name="connsiteX136" fmla="*/ 0 w 5260975"/>
              <a:gd name="connsiteY136" fmla="*/ 1201150 h 1410656"/>
              <a:gd name="connsiteX137" fmla="*/ 0 w 5260975"/>
              <a:gd name="connsiteY137" fmla="*/ 1004512 h 1410656"/>
              <a:gd name="connsiteX138" fmla="*/ 30355 w 5260975"/>
              <a:gd name="connsiteY138" fmla="*/ 1002784 h 1410656"/>
              <a:gd name="connsiteX139" fmla="*/ 52151 w 5260975"/>
              <a:gd name="connsiteY139" fmla="*/ 997695 h 1410656"/>
              <a:gd name="connsiteX140" fmla="*/ 64248 w 5260975"/>
              <a:gd name="connsiteY140" fmla="*/ 994430 h 1410656"/>
              <a:gd name="connsiteX141" fmla="*/ 126370 w 5260975"/>
              <a:gd name="connsiteY141" fmla="*/ 985405 h 1410656"/>
              <a:gd name="connsiteX142" fmla="*/ 154022 w 5260975"/>
              <a:gd name="connsiteY142" fmla="*/ 975708 h 1410656"/>
              <a:gd name="connsiteX143" fmla="*/ 161512 w 5260975"/>
              <a:gd name="connsiteY143" fmla="*/ 974268 h 1410656"/>
              <a:gd name="connsiteX144" fmla="*/ 202510 w 5260975"/>
              <a:gd name="connsiteY144" fmla="*/ 978300 h 1410656"/>
              <a:gd name="connsiteX145" fmla="*/ 233235 w 5260975"/>
              <a:gd name="connsiteY145" fmla="*/ 993950 h 1410656"/>
              <a:gd name="connsiteX146" fmla="*/ 239188 w 5260975"/>
              <a:gd name="connsiteY146" fmla="*/ 999231 h 1410656"/>
              <a:gd name="connsiteX147" fmla="*/ 324834 w 5260975"/>
              <a:gd name="connsiteY147" fmla="*/ 997407 h 1410656"/>
              <a:gd name="connsiteX148" fmla="*/ 337987 w 5260975"/>
              <a:gd name="connsiteY148" fmla="*/ 995198 h 1410656"/>
              <a:gd name="connsiteX149" fmla="*/ 401550 w 5260975"/>
              <a:gd name="connsiteY149" fmla="*/ 1004416 h 1410656"/>
              <a:gd name="connsiteX150" fmla="*/ 420081 w 5260975"/>
              <a:gd name="connsiteY150" fmla="*/ 1006240 h 1410656"/>
              <a:gd name="connsiteX151" fmla="*/ 486523 w 5260975"/>
              <a:gd name="connsiteY151" fmla="*/ 1014498 h 1410656"/>
              <a:gd name="connsiteX152" fmla="*/ 495932 w 5260975"/>
              <a:gd name="connsiteY152" fmla="*/ 1006817 h 1410656"/>
              <a:gd name="connsiteX153" fmla="*/ 523009 w 5260975"/>
              <a:gd name="connsiteY153" fmla="*/ 987517 h 1410656"/>
              <a:gd name="connsiteX154" fmla="*/ 576393 w 5260975"/>
              <a:gd name="connsiteY154" fmla="*/ 970427 h 1410656"/>
              <a:gd name="connsiteX155" fmla="*/ 590892 w 5260975"/>
              <a:gd name="connsiteY155" fmla="*/ 971387 h 1410656"/>
              <a:gd name="connsiteX156" fmla="*/ 627569 w 5260975"/>
              <a:gd name="connsiteY156" fmla="*/ 999904 h 1410656"/>
              <a:gd name="connsiteX157" fmla="*/ 645429 w 5260975"/>
              <a:gd name="connsiteY157" fmla="*/ 1011329 h 1410656"/>
              <a:gd name="connsiteX158" fmla="*/ 696125 w 5260975"/>
              <a:gd name="connsiteY158" fmla="*/ 1032356 h 1410656"/>
              <a:gd name="connsiteX159" fmla="*/ 700349 w 5260975"/>
              <a:gd name="connsiteY159" fmla="*/ 1036197 h 1410656"/>
              <a:gd name="connsiteX160" fmla="*/ 737795 w 5260975"/>
              <a:gd name="connsiteY160" fmla="*/ 1081804 h 1410656"/>
              <a:gd name="connsiteX161" fmla="*/ 746244 w 5260975"/>
              <a:gd name="connsiteY161" fmla="*/ 1089581 h 1410656"/>
              <a:gd name="connsiteX162" fmla="*/ 756422 w 5260975"/>
              <a:gd name="connsiteY162" fmla="*/ 1101680 h 1410656"/>
              <a:gd name="connsiteX163" fmla="*/ 788202 w 5260975"/>
              <a:gd name="connsiteY163" fmla="*/ 1125108 h 1410656"/>
              <a:gd name="connsiteX164" fmla="*/ 827569 w 5260975"/>
              <a:gd name="connsiteY164" fmla="*/ 1132596 h 1410656"/>
              <a:gd name="connsiteX165" fmla="*/ 875097 w 5260975"/>
              <a:gd name="connsiteY165" fmla="*/ 1144022 h 1410656"/>
              <a:gd name="connsiteX166" fmla="*/ 894972 w 5260975"/>
              <a:gd name="connsiteY166" fmla="*/ 1151704 h 1410656"/>
              <a:gd name="connsiteX167" fmla="*/ 948260 w 5260975"/>
              <a:gd name="connsiteY167" fmla="*/ 1166298 h 1410656"/>
              <a:gd name="connsiteX168" fmla="*/ 986282 w 5260975"/>
              <a:gd name="connsiteY168" fmla="*/ 1178588 h 1410656"/>
              <a:gd name="connsiteX169" fmla="*/ 1041107 w 5260975"/>
              <a:gd name="connsiteY169" fmla="*/ 1185789 h 1410656"/>
              <a:gd name="connsiteX170" fmla="*/ 1067703 w 5260975"/>
              <a:gd name="connsiteY170" fmla="*/ 1186076 h 1410656"/>
              <a:gd name="connsiteX171" fmla="*/ 1116574 w 5260975"/>
              <a:gd name="connsiteY171" fmla="*/ 1222946 h 1410656"/>
              <a:gd name="connsiteX172" fmla="*/ 1155557 w 5260975"/>
              <a:gd name="connsiteY172" fmla="*/ 1247335 h 1410656"/>
              <a:gd name="connsiteX173" fmla="*/ 1196556 w 5260975"/>
              <a:gd name="connsiteY173" fmla="*/ 1235525 h 1410656"/>
              <a:gd name="connsiteX174" fmla="*/ 1207693 w 5260975"/>
              <a:gd name="connsiteY174" fmla="*/ 1224387 h 1410656"/>
              <a:gd name="connsiteX175" fmla="*/ 1274904 w 5260975"/>
              <a:gd name="connsiteY175" fmla="*/ 1213826 h 1410656"/>
              <a:gd name="connsiteX176" fmla="*/ 1370919 w 5260975"/>
              <a:gd name="connsiteY176" fmla="*/ 1213442 h 1410656"/>
              <a:gd name="connsiteX177" fmla="*/ 1530593 w 5260975"/>
              <a:gd name="connsiteY177" fmla="*/ 1189437 h 1410656"/>
              <a:gd name="connsiteX178" fmla="*/ 1558436 w 5260975"/>
              <a:gd name="connsiteY178" fmla="*/ 1178299 h 1410656"/>
              <a:gd name="connsiteX179" fmla="*/ 1589737 w 5260975"/>
              <a:gd name="connsiteY179" fmla="*/ 1175515 h 1410656"/>
              <a:gd name="connsiteX180" fmla="*/ 1601740 w 5260975"/>
              <a:gd name="connsiteY180" fmla="*/ 1182333 h 1410656"/>
              <a:gd name="connsiteX181" fmla="*/ 1654259 w 5260975"/>
              <a:gd name="connsiteY181" fmla="*/ 1192510 h 1410656"/>
              <a:gd name="connsiteX182" fmla="*/ 1664246 w 5260975"/>
              <a:gd name="connsiteY182" fmla="*/ 1192702 h 1410656"/>
              <a:gd name="connsiteX183" fmla="*/ 1698427 w 5260975"/>
              <a:gd name="connsiteY183" fmla="*/ 1188381 h 1410656"/>
              <a:gd name="connsiteX184" fmla="*/ 1730112 w 5260975"/>
              <a:gd name="connsiteY184" fmla="*/ 1185885 h 1410656"/>
              <a:gd name="connsiteX185" fmla="*/ 1809996 w 5260975"/>
              <a:gd name="connsiteY185" fmla="*/ 1194046 h 1410656"/>
              <a:gd name="connsiteX186" fmla="*/ 1871254 w 5260975"/>
              <a:gd name="connsiteY186" fmla="*/ 1192126 h 1410656"/>
              <a:gd name="connsiteX187" fmla="*/ 1899482 w 5260975"/>
              <a:gd name="connsiteY187" fmla="*/ 1194046 h 1410656"/>
              <a:gd name="connsiteX188" fmla="*/ 1915420 w 5260975"/>
              <a:gd name="connsiteY188" fmla="*/ 1196927 h 1410656"/>
              <a:gd name="connsiteX189" fmla="*/ 1951522 w 5260975"/>
              <a:gd name="connsiteY189" fmla="*/ 1216994 h 1410656"/>
              <a:gd name="connsiteX190" fmla="*/ 1971302 w 5260975"/>
              <a:gd name="connsiteY190" fmla="*/ 1221507 h 1410656"/>
              <a:gd name="connsiteX191" fmla="*/ 2030831 w 5260975"/>
              <a:gd name="connsiteY191" fmla="*/ 1221123 h 1410656"/>
              <a:gd name="connsiteX192" fmla="*/ 2120125 w 5260975"/>
              <a:gd name="connsiteY192" fmla="*/ 1190878 h 1410656"/>
              <a:gd name="connsiteX193" fmla="*/ 2129439 w 5260975"/>
              <a:gd name="connsiteY193" fmla="*/ 1186845 h 1410656"/>
              <a:gd name="connsiteX194" fmla="*/ 2174854 w 5260975"/>
              <a:gd name="connsiteY194" fmla="*/ 1181852 h 1410656"/>
              <a:gd name="connsiteX195" fmla="*/ 2205674 w 5260975"/>
              <a:gd name="connsiteY195" fmla="*/ 1188669 h 1410656"/>
              <a:gd name="connsiteX196" fmla="*/ 2247634 w 5260975"/>
              <a:gd name="connsiteY196" fmla="*/ 1202784 h 1410656"/>
              <a:gd name="connsiteX197" fmla="*/ 2285367 w 5260975"/>
              <a:gd name="connsiteY197" fmla="*/ 1214594 h 1410656"/>
              <a:gd name="connsiteX198" fmla="*/ 2312827 w 5260975"/>
              <a:gd name="connsiteY198" fmla="*/ 1227939 h 1410656"/>
              <a:gd name="connsiteX199" fmla="*/ 2375622 w 5260975"/>
              <a:gd name="connsiteY199" fmla="*/ 1237733 h 1410656"/>
              <a:gd name="connsiteX200" fmla="*/ 2382151 w 5260975"/>
              <a:gd name="connsiteY200" fmla="*/ 1239365 h 1410656"/>
              <a:gd name="connsiteX201" fmla="*/ 2429390 w 5260975"/>
              <a:gd name="connsiteY201" fmla="*/ 1227459 h 1410656"/>
              <a:gd name="connsiteX202" fmla="*/ 2486134 w 5260975"/>
              <a:gd name="connsiteY202" fmla="*/ 1215362 h 1410656"/>
              <a:gd name="connsiteX203" fmla="*/ 2506394 w 5260975"/>
              <a:gd name="connsiteY203" fmla="*/ 1219490 h 1410656"/>
              <a:gd name="connsiteX204" fmla="*/ 2534142 w 5260975"/>
              <a:gd name="connsiteY204" fmla="*/ 1225347 h 1410656"/>
              <a:gd name="connsiteX205" fmla="*/ 2559874 w 5260975"/>
              <a:gd name="connsiteY205" fmla="*/ 1222275 h 1410656"/>
              <a:gd name="connsiteX206" fmla="*/ 2575525 w 5260975"/>
              <a:gd name="connsiteY206" fmla="*/ 1221987 h 1410656"/>
              <a:gd name="connsiteX207" fmla="*/ 2646960 w 5260975"/>
              <a:gd name="connsiteY207" fmla="*/ 1257896 h 1410656"/>
              <a:gd name="connsiteX208" fmla="*/ 2665107 w 5260975"/>
              <a:gd name="connsiteY208" fmla="*/ 1260873 h 1410656"/>
              <a:gd name="connsiteX209" fmla="*/ 2675381 w 5260975"/>
              <a:gd name="connsiteY209" fmla="*/ 1265290 h 1410656"/>
              <a:gd name="connsiteX210" fmla="*/ 2737311 w 5260975"/>
              <a:gd name="connsiteY210" fmla="*/ 1309841 h 1410656"/>
              <a:gd name="connsiteX211" fmla="*/ 2763619 w 5260975"/>
              <a:gd name="connsiteY211" fmla="*/ 1318866 h 1410656"/>
              <a:gd name="connsiteX212" fmla="*/ 2792519 w 5260975"/>
              <a:gd name="connsiteY212" fmla="*/ 1317041 h 1410656"/>
              <a:gd name="connsiteX213" fmla="*/ 2809226 w 5260975"/>
              <a:gd name="connsiteY213" fmla="*/ 1313777 h 1410656"/>
              <a:gd name="connsiteX214" fmla="*/ 2850705 w 5260975"/>
              <a:gd name="connsiteY214" fmla="*/ 1285452 h 1410656"/>
              <a:gd name="connsiteX215" fmla="*/ 2874324 w 5260975"/>
              <a:gd name="connsiteY215" fmla="*/ 1286413 h 1410656"/>
              <a:gd name="connsiteX216" fmla="*/ 2911194 w 5260975"/>
              <a:gd name="connsiteY216" fmla="*/ 1305903 h 1410656"/>
              <a:gd name="connsiteX217" fmla="*/ 2978116 w 5260975"/>
              <a:gd name="connsiteY217" fmla="*/ 1314641 h 1410656"/>
              <a:gd name="connsiteX218" fmla="*/ 3012106 w 5260975"/>
              <a:gd name="connsiteY218" fmla="*/ 1287373 h 1410656"/>
              <a:gd name="connsiteX219" fmla="*/ 3029676 w 5260975"/>
              <a:gd name="connsiteY219" fmla="*/ 1261161 h 1410656"/>
              <a:gd name="connsiteX220" fmla="*/ 3080469 w 5260975"/>
              <a:gd name="connsiteY220" fmla="*/ 1230724 h 1410656"/>
              <a:gd name="connsiteX221" fmla="*/ 3092567 w 5260975"/>
              <a:gd name="connsiteY221" fmla="*/ 1242054 h 1410656"/>
              <a:gd name="connsiteX222" fmla="*/ 3129821 w 5260975"/>
              <a:gd name="connsiteY222" fmla="*/ 1246855 h 1410656"/>
              <a:gd name="connsiteX223" fmla="*/ 3170147 w 5260975"/>
              <a:gd name="connsiteY223" fmla="*/ 1246471 h 1410656"/>
              <a:gd name="connsiteX224" fmla="*/ 3240429 w 5260975"/>
              <a:gd name="connsiteY224" fmla="*/ 1251559 h 1410656"/>
              <a:gd name="connsiteX225" fmla="*/ 3287189 w 5260975"/>
              <a:gd name="connsiteY225" fmla="*/ 1222466 h 1410656"/>
              <a:gd name="connsiteX226" fmla="*/ 3305049 w 5260975"/>
              <a:gd name="connsiteY226" fmla="*/ 1210465 h 1410656"/>
              <a:gd name="connsiteX227" fmla="*/ 3321755 w 5260975"/>
              <a:gd name="connsiteY227" fmla="*/ 1202784 h 1410656"/>
              <a:gd name="connsiteX228" fmla="*/ 3341055 w 5260975"/>
              <a:gd name="connsiteY228" fmla="*/ 1198463 h 1410656"/>
              <a:gd name="connsiteX229" fmla="*/ 3387621 w 5260975"/>
              <a:gd name="connsiteY229" fmla="*/ 1182140 h 1410656"/>
              <a:gd name="connsiteX230" fmla="*/ 3413161 w 5260975"/>
              <a:gd name="connsiteY230" fmla="*/ 1166105 h 1410656"/>
              <a:gd name="connsiteX231" fmla="*/ 3470579 w 5260975"/>
              <a:gd name="connsiteY231" fmla="*/ 1150647 h 1410656"/>
              <a:gd name="connsiteX232" fmla="*/ 3509657 w 5260975"/>
              <a:gd name="connsiteY232" fmla="*/ 1136821 h 1410656"/>
              <a:gd name="connsiteX233" fmla="*/ 3550847 w 5260975"/>
              <a:gd name="connsiteY233" fmla="*/ 1113009 h 1410656"/>
              <a:gd name="connsiteX234" fmla="*/ 3556608 w 5260975"/>
              <a:gd name="connsiteY234" fmla="*/ 1109361 h 1410656"/>
              <a:gd name="connsiteX235" fmla="*/ 3570435 w 5260975"/>
              <a:gd name="connsiteY235" fmla="*/ 1093710 h 1410656"/>
              <a:gd name="connsiteX236" fmla="*/ 3590501 w 5260975"/>
              <a:gd name="connsiteY236" fmla="*/ 1039846 h 1410656"/>
              <a:gd name="connsiteX237" fmla="*/ 3596263 w 5260975"/>
              <a:gd name="connsiteY237" fmla="*/ 1028900 h 1410656"/>
              <a:gd name="connsiteX238" fmla="*/ 3648591 w 5260975"/>
              <a:gd name="connsiteY238" fmla="*/ 992030 h 1410656"/>
              <a:gd name="connsiteX239" fmla="*/ 3667986 w 5260975"/>
              <a:gd name="connsiteY239" fmla="*/ 995487 h 1410656"/>
              <a:gd name="connsiteX240" fmla="*/ 3689397 w 5260975"/>
              <a:gd name="connsiteY240" fmla="*/ 1007585 h 1410656"/>
              <a:gd name="connsiteX241" fmla="*/ 3736349 w 5260975"/>
              <a:gd name="connsiteY241" fmla="*/ 1010753 h 1410656"/>
              <a:gd name="connsiteX242" fmla="*/ 3753919 w 5260975"/>
              <a:gd name="connsiteY242" fmla="*/ 1004513 h 1410656"/>
              <a:gd name="connsiteX243" fmla="*/ 3784643 w 5260975"/>
              <a:gd name="connsiteY243" fmla="*/ 987710 h 1410656"/>
              <a:gd name="connsiteX244" fmla="*/ 3808359 w 5260975"/>
              <a:gd name="connsiteY244" fmla="*/ 961689 h 1410656"/>
              <a:gd name="connsiteX245" fmla="*/ 3842829 w 5260975"/>
              <a:gd name="connsiteY245" fmla="*/ 918674 h 1410656"/>
              <a:gd name="connsiteX246" fmla="*/ 3908983 w 5260975"/>
              <a:gd name="connsiteY246" fmla="*/ 902256 h 1410656"/>
              <a:gd name="connsiteX247" fmla="*/ 3934428 w 5260975"/>
              <a:gd name="connsiteY247" fmla="*/ 896783 h 1410656"/>
              <a:gd name="connsiteX248" fmla="*/ 4026987 w 5260975"/>
              <a:gd name="connsiteY248" fmla="*/ 873835 h 1410656"/>
              <a:gd name="connsiteX249" fmla="*/ 4035051 w 5260975"/>
              <a:gd name="connsiteY249" fmla="*/ 873067 h 1410656"/>
              <a:gd name="connsiteX250" fmla="*/ 4099189 w 5260975"/>
              <a:gd name="connsiteY250" fmla="*/ 846664 h 1410656"/>
              <a:gd name="connsiteX251" fmla="*/ 4114647 w 5260975"/>
              <a:gd name="connsiteY251" fmla="*/ 840134 h 1410656"/>
              <a:gd name="connsiteX252" fmla="*/ 4133563 w 5260975"/>
              <a:gd name="connsiteY252" fmla="*/ 823427 h 1410656"/>
              <a:gd name="connsiteX253" fmla="*/ 4151039 w 5260975"/>
              <a:gd name="connsiteY253" fmla="*/ 776284 h 1410656"/>
              <a:gd name="connsiteX254" fmla="*/ 4171489 w 5260975"/>
              <a:gd name="connsiteY254" fmla="*/ 754776 h 1410656"/>
              <a:gd name="connsiteX255" fmla="*/ 4186372 w 5260975"/>
              <a:gd name="connsiteY255" fmla="*/ 741718 h 1410656"/>
              <a:gd name="connsiteX256" fmla="*/ 4199429 w 5260975"/>
              <a:gd name="connsiteY256" fmla="*/ 721940 h 1410656"/>
              <a:gd name="connsiteX257" fmla="*/ 4212487 w 5260975"/>
              <a:gd name="connsiteY257" fmla="*/ 674604 h 1410656"/>
              <a:gd name="connsiteX258" fmla="*/ 4232555 w 5260975"/>
              <a:gd name="connsiteY258" fmla="*/ 632645 h 1410656"/>
              <a:gd name="connsiteX259" fmla="*/ 4268657 w 5260975"/>
              <a:gd name="connsiteY259" fmla="*/ 609410 h 1410656"/>
              <a:gd name="connsiteX260" fmla="*/ 4291028 w 5260975"/>
              <a:gd name="connsiteY260" fmla="*/ 597216 h 1410656"/>
              <a:gd name="connsiteX261" fmla="*/ 4379651 w 5260975"/>
              <a:gd name="connsiteY261" fmla="*/ 609506 h 1410656"/>
              <a:gd name="connsiteX262" fmla="*/ 4440139 w 5260975"/>
              <a:gd name="connsiteY262" fmla="*/ 621507 h 1410656"/>
              <a:gd name="connsiteX263" fmla="*/ 4460015 w 5260975"/>
              <a:gd name="connsiteY263" fmla="*/ 616899 h 1410656"/>
              <a:gd name="connsiteX264" fmla="*/ 4516183 w 5260975"/>
              <a:gd name="connsiteY264" fmla="*/ 577724 h 1410656"/>
              <a:gd name="connsiteX265" fmla="*/ 4571681 w 5260975"/>
              <a:gd name="connsiteY265" fmla="*/ 560250 h 1410656"/>
              <a:gd name="connsiteX266" fmla="*/ 4613447 w 5260975"/>
              <a:gd name="connsiteY266" fmla="*/ 555257 h 1410656"/>
              <a:gd name="connsiteX267" fmla="*/ 4649355 w 5260975"/>
              <a:gd name="connsiteY267" fmla="*/ 551417 h 1410656"/>
              <a:gd name="connsiteX268" fmla="*/ 4692467 w 5260975"/>
              <a:gd name="connsiteY268" fmla="*/ 540663 h 1410656"/>
              <a:gd name="connsiteX269" fmla="*/ 4716855 w 5260975"/>
              <a:gd name="connsiteY269" fmla="*/ 528949 h 1410656"/>
              <a:gd name="connsiteX270" fmla="*/ 4755645 w 5260975"/>
              <a:gd name="connsiteY270" fmla="*/ 512147 h 1410656"/>
              <a:gd name="connsiteX271" fmla="*/ 4795395 w 5260975"/>
              <a:gd name="connsiteY271" fmla="*/ 490351 h 1410656"/>
              <a:gd name="connsiteX272" fmla="*/ 4825928 w 5260975"/>
              <a:gd name="connsiteY272" fmla="*/ 459818 h 1410656"/>
              <a:gd name="connsiteX273" fmla="*/ 4842347 w 5260975"/>
              <a:gd name="connsiteY273" fmla="*/ 434086 h 1410656"/>
              <a:gd name="connsiteX274" fmla="*/ 4890451 w 5260975"/>
              <a:gd name="connsiteY274" fmla="*/ 397216 h 1410656"/>
              <a:gd name="connsiteX275" fmla="*/ 4933945 w 5260975"/>
              <a:gd name="connsiteY275" fmla="*/ 327701 h 1410656"/>
              <a:gd name="connsiteX276" fmla="*/ 4961214 w 5260975"/>
              <a:gd name="connsiteY276" fmla="*/ 298801 h 1410656"/>
              <a:gd name="connsiteX277" fmla="*/ 4976672 w 5260975"/>
              <a:gd name="connsiteY277" fmla="*/ 290639 h 1410656"/>
              <a:gd name="connsiteX278" fmla="*/ 5002979 w 5260975"/>
              <a:gd name="connsiteY278" fmla="*/ 270573 h 1410656"/>
              <a:gd name="connsiteX279" fmla="*/ 5018535 w 5260975"/>
              <a:gd name="connsiteY279" fmla="*/ 255690 h 1410656"/>
              <a:gd name="connsiteX280" fmla="*/ 5061069 w 5260975"/>
              <a:gd name="connsiteY280" fmla="*/ 200961 h 1410656"/>
              <a:gd name="connsiteX281" fmla="*/ 5074127 w 5260975"/>
              <a:gd name="connsiteY281" fmla="*/ 184735 h 1410656"/>
              <a:gd name="connsiteX282" fmla="*/ 5101108 w 5260975"/>
              <a:gd name="connsiteY282" fmla="*/ 156891 h 1410656"/>
              <a:gd name="connsiteX283" fmla="*/ 5112918 w 5260975"/>
              <a:gd name="connsiteY283" fmla="*/ 148441 h 1410656"/>
              <a:gd name="connsiteX284" fmla="*/ 5133753 w 5260975"/>
              <a:gd name="connsiteY284" fmla="*/ 125782 h 1410656"/>
              <a:gd name="connsiteX285" fmla="*/ 5183393 w 5260975"/>
              <a:gd name="connsiteY285" fmla="*/ 66348 h 1410656"/>
              <a:gd name="connsiteX286" fmla="*/ 5204709 w 5260975"/>
              <a:gd name="connsiteY286" fmla="*/ 33030 h 1410656"/>
              <a:gd name="connsiteX287" fmla="*/ 5247243 w 5260975"/>
              <a:gd name="connsiteY287" fmla="*/ 8451 h 14106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</a:cxnLst>
            <a:rect l="l" t="t" r="r" b="b"/>
            <a:pathLst>
              <a:path w="5260975" h="1410656">
                <a:moveTo>
                  <a:pt x="5260975" y="0"/>
                </a:moveTo>
                <a:lnTo>
                  <a:pt x="5260975" y="221634"/>
                </a:lnTo>
                <a:lnTo>
                  <a:pt x="5226503" y="237063"/>
                </a:lnTo>
                <a:cubicBezTo>
                  <a:pt x="5219783" y="239848"/>
                  <a:pt x="5212389" y="241384"/>
                  <a:pt x="5206341" y="245128"/>
                </a:cubicBezTo>
                <a:cubicBezTo>
                  <a:pt x="5178495" y="262219"/>
                  <a:pt x="5151515" y="280654"/>
                  <a:pt x="5123287" y="297073"/>
                </a:cubicBezTo>
                <a:cubicBezTo>
                  <a:pt x="5094195" y="314067"/>
                  <a:pt x="5068175" y="334134"/>
                  <a:pt x="5048107" y="361307"/>
                </a:cubicBezTo>
                <a:cubicBezTo>
                  <a:pt x="5029480" y="386559"/>
                  <a:pt x="5011429" y="412194"/>
                  <a:pt x="4992899" y="437542"/>
                </a:cubicBezTo>
                <a:cubicBezTo>
                  <a:pt x="4988194" y="443975"/>
                  <a:pt x="4983873" y="451561"/>
                  <a:pt x="4977440" y="455690"/>
                </a:cubicBezTo>
                <a:cubicBezTo>
                  <a:pt x="4964094" y="464331"/>
                  <a:pt x="4949499" y="471340"/>
                  <a:pt x="4935193" y="478445"/>
                </a:cubicBezTo>
                <a:cubicBezTo>
                  <a:pt x="4922903" y="484494"/>
                  <a:pt x="4909845" y="489006"/>
                  <a:pt x="4897844" y="495535"/>
                </a:cubicBezTo>
                <a:cubicBezTo>
                  <a:pt x="4888243" y="500721"/>
                  <a:pt x="4879697" y="507922"/>
                  <a:pt x="4870767" y="514451"/>
                </a:cubicBezTo>
                <a:cubicBezTo>
                  <a:pt x="4862990" y="520115"/>
                  <a:pt x="4854445" y="525012"/>
                  <a:pt x="4847916" y="531830"/>
                </a:cubicBezTo>
                <a:cubicBezTo>
                  <a:pt x="4831977" y="548344"/>
                  <a:pt x="4815942" y="564571"/>
                  <a:pt x="4796163" y="576765"/>
                </a:cubicBezTo>
                <a:cubicBezTo>
                  <a:pt x="4776672" y="588862"/>
                  <a:pt x="4758237" y="602401"/>
                  <a:pt x="4738843" y="614691"/>
                </a:cubicBezTo>
                <a:cubicBezTo>
                  <a:pt x="4719831" y="626693"/>
                  <a:pt x="4702645" y="639846"/>
                  <a:pt x="4692755" y="661162"/>
                </a:cubicBezTo>
                <a:cubicBezTo>
                  <a:pt x="4688339" y="670571"/>
                  <a:pt x="4682097" y="680845"/>
                  <a:pt x="4673744" y="686318"/>
                </a:cubicBezTo>
                <a:cubicBezTo>
                  <a:pt x="4661838" y="694095"/>
                  <a:pt x="4646764" y="696880"/>
                  <a:pt x="4633801" y="703505"/>
                </a:cubicBezTo>
                <a:cubicBezTo>
                  <a:pt x="4618535" y="711282"/>
                  <a:pt x="4600869" y="718003"/>
                  <a:pt x="4590499" y="730389"/>
                </a:cubicBezTo>
                <a:cubicBezTo>
                  <a:pt x="4581281" y="741431"/>
                  <a:pt x="4571968" y="750072"/>
                  <a:pt x="4559773" y="757081"/>
                </a:cubicBezTo>
                <a:cubicBezTo>
                  <a:pt x="4551229" y="761978"/>
                  <a:pt x="4544892" y="770907"/>
                  <a:pt x="4536059" y="774940"/>
                </a:cubicBezTo>
                <a:cubicBezTo>
                  <a:pt x="4524441" y="780317"/>
                  <a:pt x="4512727" y="784542"/>
                  <a:pt x="4502549" y="792895"/>
                </a:cubicBezTo>
                <a:cubicBezTo>
                  <a:pt x="4491987" y="801536"/>
                  <a:pt x="4479986" y="808353"/>
                  <a:pt x="4468944" y="816419"/>
                </a:cubicBezTo>
                <a:cubicBezTo>
                  <a:pt x="4463087" y="820739"/>
                  <a:pt x="4458286" y="826404"/>
                  <a:pt x="4452622" y="830917"/>
                </a:cubicBezTo>
                <a:cubicBezTo>
                  <a:pt x="4442252" y="839174"/>
                  <a:pt x="4431690" y="847239"/>
                  <a:pt x="4421032" y="855016"/>
                </a:cubicBezTo>
                <a:cubicBezTo>
                  <a:pt x="4410375" y="862794"/>
                  <a:pt x="4400197" y="871819"/>
                  <a:pt x="4388483" y="877484"/>
                </a:cubicBezTo>
                <a:cubicBezTo>
                  <a:pt x="4368513" y="887086"/>
                  <a:pt x="4346717" y="892847"/>
                  <a:pt x="4327321" y="903216"/>
                </a:cubicBezTo>
                <a:cubicBezTo>
                  <a:pt x="4307639" y="913777"/>
                  <a:pt x="4289107" y="927028"/>
                  <a:pt x="4271633" y="941046"/>
                </a:cubicBezTo>
                <a:cubicBezTo>
                  <a:pt x="4257807" y="952088"/>
                  <a:pt x="4244845" y="963034"/>
                  <a:pt x="4227465" y="968698"/>
                </a:cubicBezTo>
                <a:cubicBezTo>
                  <a:pt x="4217768" y="971867"/>
                  <a:pt x="4207591" y="978780"/>
                  <a:pt x="4201733" y="986846"/>
                </a:cubicBezTo>
                <a:cubicBezTo>
                  <a:pt x="4189059" y="1004416"/>
                  <a:pt x="4172833" y="1016802"/>
                  <a:pt x="4154494" y="1027364"/>
                </a:cubicBezTo>
                <a:cubicBezTo>
                  <a:pt x="4130010" y="1041574"/>
                  <a:pt x="4105814" y="1056072"/>
                  <a:pt x="4081234" y="1069994"/>
                </a:cubicBezTo>
                <a:cubicBezTo>
                  <a:pt x="4066737" y="1078252"/>
                  <a:pt x="4052335" y="1086989"/>
                  <a:pt x="4036971" y="1093038"/>
                </a:cubicBezTo>
                <a:cubicBezTo>
                  <a:pt x="4005575" y="1105520"/>
                  <a:pt x="3973410" y="1116177"/>
                  <a:pt x="3941725" y="1127796"/>
                </a:cubicBezTo>
                <a:cubicBezTo>
                  <a:pt x="3931355" y="1131540"/>
                  <a:pt x="3921561" y="1136917"/>
                  <a:pt x="3910999" y="1140182"/>
                </a:cubicBezTo>
                <a:cubicBezTo>
                  <a:pt x="3899573" y="1143734"/>
                  <a:pt x="3887285" y="1144790"/>
                  <a:pt x="3875859" y="1148343"/>
                </a:cubicBezTo>
                <a:cubicBezTo>
                  <a:pt x="3856847" y="1154199"/>
                  <a:pt x="3838412" y="1161689"/>
                  <a:pt x="3819401" y="1167642"/>
                </a:cubicBezTo>
                <a:cubicBezTo>
                  <a:pt x="3782723" y="1179068"/>
                  <a:pt x="3745949" y="1190014"/>
                  <a:pt x="3709176" y="1200863"/>
                </a:cubicBezTo>
                <a:cubicBezTo>
                  <a:pt x="3701303" y="1203168"/>
                  <a:pt x="3692757" y="1203456"/>
                  <a:pt x="3684981" y="1205952"/>
                </a:cubicBezTo>
                <a:cubicBezTo>
                  <a:pt x="3664337" y="1212673"/>
                  <a:pt x="3643789" y="1219970"/>
                  <a:pt x="3623338" y="1227363"/>
                </a:cubicBezTo>
                <a:cubicBezTo>
                  <a:pt x="3610953" y="1231876"/>
                  <a:pt x="3598854" y="1237445"/>
                  <a:pt x="3586373" y="1241765"/>
                </a:cubicBezTo>
                <a:cubicBezTo>
                  <a:pt x="3576387" y="1245222"/>
                  <a:pt x="3566113" y="1247910"/>
                  <a:pt x="3555743" y="1250023"/>
                </a:cubicBezTo>
                <a:cubicBezTo>
                  <a:pt x="3546814" y="1251848"/>
                  <a:pt x="3537501" y="1251655"/>
                  <a:pt x="3528667" y="1253864"/>
                </a:cubicBezTo>
                <a:cubicBezTo>
                  <a:pt x="3504759" y="1259816"/>
                  <a:pt x="3481140" y="1266538"/>
                  <a:pt x="3457424" y="1272874"/>
                </a:cubicBezTo>
                <a:cubicBezTo>
                  <a:pt x="3447919" y="1275371"/>
                  <a:pt x="3438221" y="1277196"/>
                  <a:pt x="3429003" y="1280364"/>
                </a:cubicBezTo>
                <a:cubicBezTo>
                  <a:pt x="3404327" y="1288717"/>
                  <a:pt x="3380036" y="1298222"/>
                  <a:pt x="3355264" y="1306096"/>
                </a:cubicBezTo>
                <a:cubicBezTo>
                  <a:pt x="3334717" y="1312625"/>
                  <a:pt x="3313593" y="1317329"/>
                  <a:pt x="3292757" y="1323090"/>
                </a:cubicBezTo>
                <a:cubicBezTo>
                  <a:pt x="3283924" y="1325587"/>
                  <a:pt x="3275475" y="1329140"/>
                  <a:pt x="3266643" y="1331251"/>
                </a:cubicBezTo>
                <a:cubicBezTo>
                  <a:pt x="3246863" y="1336053"/>
                  <a:pt x="3226796" y="1340085"/>
                  <a:pt x="3206921" y="1344886"/>
                </a:cubicBezTo>
                <a:cubicBezTo>
                  <a:pt x="3195590" y="1347670"/>
                  <a:pt x="3184645" y="1352663"/>
                  <a:pt x="3173123" y="1354488"/>
                </a:cubicBezTo>
                <a:cubicBezTo>
                  <a:pt x="3145759" y="1358808"/>
                  <a:pt x="3118203" y="1361880"/>
                  <a:pt x="3090646" y="1365337"/>
                </a:cubicBezTo>
                <a:cubicBezTo>
                  <a:pt x="3062227" y="1368889"/>
                  <a:pt x="3033902" y="1372634"/>
                  <a:pt x="3005480" y="1375802"/>
                </a:cubicBezTo>
                <a:cubicBezTo>
                  <a:pt x="2989926" y="1377435"/>
                  <a:pt x="2974275" y="1377723"/>
                  <a:pt x="2958721" y="1379259"/>
                </a:cubicBezTo>
                <a:cubicBezTo>
                  <a:pt x="2945087" y="1380604"/>
                  <a:pt x="2931549" y="1383100"/>
                  <a:pt x="2917915" y="1384733"/>
                </a:cubicBezTo>
                <a:cubicBezTo>
                  <a:pt x="2906105" y="1386076"/>
                  <a:pt x="2894199" y="1386844"/>
                  <a:pt x="2882389" y="1388189"/>
                </a:cubicBezTo>
                <a:cubicBezTo>
                  <a:pt x="2863475" y="1390397"/>
                  <a:pt x="2844655" y="1392894"/>
                  <a:pt x="2825837" y="1395198"/>
                </a:cubicBezTo>
                <a:cubicBezTo>
                  <a:pt x="2817964" y="1396062"/>
                  <a:pt x="2809706" y="1398462"/>
                  <a:pt x="2802313" y="1397023"/>
                </a:cubicBezTo>
                <a:cubicBezTo>
                  <a:pt x="2783686" y="1393373"/>
                  <a:pt x="2765347" y="1394430"/>
                  <a:pt x="2746816" y="1396926"/>
                </a:cubicBezTo>
                <a:cubicBezTo>
                  <a:pt x="2740479" y="1397791"/>
                  <a:pt x="2733662" y="1397598"/>
                  <a:pt x="2727517" y="1395966"/>
                </a:cubicBezTo>
                <a:cubicBezTo>
                  <a:pt x="2714939" y="1392701"/>
                  <a:pt x="2702745" y="1388092"/>
                  <a:pt x="2690359" y="1384060"/>
                </a:cubicBezTo>
                <a:cubicBezTo>
                  <a:pt x="2689014" y="1383580"/>
                  <a:pt x="2687382" y="1383484"/>
                  <a:pt x="2685943" y="1383196"/>
                </a:cubicBezTo>
                <a:cubicBezTo>
                  <a:pt x="2677781" y="1381563"/>
                  <a:pt x="2669717" y="1379931"/>
                  <a:pt x="2661554" y="1378491"/>
                </a:cubicBezTo>
                <a:cubicBezTo>
                  <a:pt x="2657138" y="1377723"/>
                  <a:pt x="2652625" y="1377627"/>
                  <a:pt x="2648208" y="1376955"/>
                </a:cubicBezTo>
                <a:cubicBezTo>
                  <a:pt x="2631118" y="1374266"/>
                  <a:pt x="2612299" y="1378779"/>
                  <a:pt x="2597512" y="1367162"/>
                </a:cubicBezTo>
                <a:cubicBezTo>
                  <a:pt x="2587911" y="1359672"/>
                  <a:pt x="2578597" y="1361401"/>
                  <a:pt x="2568324" y="1362553"/>
                </a:cubicBezTo>
                <a:cubicBezTo>
                  <a:pt x="2560547" y="1363417"/>
                  <a:pt x="2552577" y="1363128"/>
                  <a:pt x="2544704" y="1363225"/>
                </a:cubicBezTo>
                <a:cubicBezTo>
                  <a:pt x="2530878" y="1363512"/>
                  <a:pt x="2517052" y="1363609"/>
                  <a:pt x="2503225" y="1364089"/>
                </a:cubicBezTo>
                <a:cubicBezTo>
                  <a:pt x="2498808" y="1364281"/>
                  <a:pt x="2494297" y="1366682"/>
                  <a:pt x="2489975" y="1366298"/>
                </a:cubicBezTo>
                <a:cubicBezTo>
                  <a:pt x="2470004" y="1364473"/>
                  <a:pt x="2450033" y="1361592"/>
                  <a:pt x="2430061" y="1359960"/>
                </a:cubicBezTo>
                <a:cubicBezTo>
                  <a:pt x="2418732" y="1359001"/>
                  <a:pt x="2407114" y="1360824"/>
                  <a:pt x="2395880" y="1359480"/>
                </a:cubicBezTo>
                <a:cubicBezTo>
                  <a:pt x="2382919" y="1357944"/>
                  <a:pt x="2370245" y="1354008"/>
                  <a:pt x="2357378" y="1351607"/>
                </a:cubicBezTo>
                <a:cubicBezTo>
                  <a:pt x="2353826" y="1350935"/>
                  <a:pt x="2349889" y="1351799"/>
                  <a:pt x="2346145" y="1351991"/>
                </a:cubicBezTo>
                <a:cubicBezTo>
                  <a:pt x="2341920" y="1352183"/>
                  <a:pt x="2337791" y="1352567"/>
                  <a:pt x="2333567" y="1352663"/>
                </a:cubicBezTo>
                <a:cubicBezTo>
                  <a:pt x="2320700" y="1352856"/>
                  <a:pt x="2307835" y="1352567"/>
                  <a:pt x="2294968" y="1353240"/>
                </a:cubicBezTo>
                <a:cubicBezTo>
                  <a:pt x="2287095" y="1353624"/>
                  <a:pt x="2278839" y="1357560"/>
                  <a:pt x="2271540" y="1356120"/>
                </a:cubicBezTo>
                <a:cubicBezTo>
                  <a:pt x="2256659" y="1353335"/>
                  <a:pt x="2241776" y="1359576"/>
                  <a:pt x="2226895" y="1354392"/>
                </a:cubicBezTo>
                <a:cubicBezTo>
                  <a:pt x="2222285" y="1352856"/>
                  <a:pt x="2215948" y="1356696"/>
                  <a:pt x="2210379" y="1356888"/>
                </a:cubicBezTo>
                <a:cubicBezTo>
                  <a:pt x="2196457" y="1357368"/>
                  <a:pt x="2182535" y="1357272"/>
                  <a:pt x="2168613" y="1357176"/>
                </a:cubicBezTo>
                <a:cubicBezTo>
                  <a:pt x="2156131" y="1357080"/>
                  <a:pt x="2143168" y="1358424"/>
                  <a:pt x="2131167" y="1355736"/>
                </a:cubicBezTo>
                <a:cubicBezTo>
                  <a:pt x="2118588" y="1352856"/>
                  <a:pt x="2107259" y="1353240"/>
                  <a:pt x="2095065" y="1356504"/>
                </a:cubicBezTo>
                <a:cubicBezTo>
                  <a:pt x="2086711" y="1358712"/>
                  <a:pt x="2077878" y="1359001"/>
                  <a:pt x="2069237" y="1359672"/>
                </a:cubicBezTo>
                <a:cubicBezTo>
                  <a:pt x="2059924" y="1360440"/>
                  <a:pt x="2049650" y="1358424"/>
                  <a:pt x="2041201" y="1361592"/>
                </a:cubicBezTo>
                <a:cubicBezTo>
                  <a:pt x="2016044" y="1371002"/>
                  <a:pt x="1990216" y="1373018"/>
                  <a:pt x="1963909" y="1373018"/>
                </a:cubicBezTo>
                <a:cubicBezTo>
                  <a:pt x="1959107" y="1373018"/>
                  <a:pt x="1954210" y="1371675"/>
                  <a:pt x="1949603" y="1370234"/>
                </a:cubicBezTo>
                <a:cubicBezTo>
                  <a:pt x="1922717" y="1361592"/>
                  <a:pt x="1895737" y="1362360"/>
                  <a:pt x="1868373" y="1367641"/>
                </a:cubicBezTo>
                <a:cubicBezTo>
                  <a:pt x="1862708" y="1368794"/>
                  <a:pt x="1856372" y="1368986"/>
                  <a:pt x="1850707" y="1367834"/>
                </a:cubicBezTo>
                <a:cubicBezTo>
                  <a:pt x="1834768" y="1364473"/>
                  <a:pt x="1819309" y="1358904"/>
                  <a:pt x="1803275" y="1356504"/>
                </a:cubicBezTo>
                <a:cubicBezTo>
                  <a:pt x="1776775" y="1352567"/>
                  <a:pt x="1753828" y="1365817"/>
                  <a:pt x="1730112" y="1374459"/>
                </a:cubicBezTo>
                <a:cubicBezTo>
                  <a:pt x="1707548" y="1382620"/>
                  <a:pt x="1688345" y="1401055"/>
                  <a:pt x="1661652" y="1396926"/>
                </a:cubicBezTo>
                <a:cubicBezTo>
                  <a:pt x="1658965" y="1396542"/>
                  <a:pt x="1655988" y="1399134"/>
                  <a:pt x="1653011" y="1399807"/>
                </a:cubicBezTo>
                <a:cubicBezTo>
                  <a:pt x="1644850" y="1401631"/>
                  <a:pt x="1636689" y="1403839"/>
                  <a:pt x="1628431" y="1404704"/>
                </a:cubicBezTo>
                <a:cubicBezTo>
                  <a:pt x="1618350" y="1405856"/>
                  <a:pt x="1608076" y="1405472"/>
                  <a:pt x="1597995" y="1406432"/>
                </a:cubicBezTo>
                <a:cubicBezTo>
                  <a:pt x="1585032" y="1407584"/>
                  <a:pt x="1572263" y="1410656"/>
                  <a:pt x="1559396" y="1410656"/>
                </a:cubicBezTo>
                <a:cubicBezTo>
                  <a:pt x="1549026" y="1410656"/>
                  <a:pt x="1538753" y="1407104"/>
                  <a:pt x="1528480" y="1405375"/>
                </a:cubicBezTo>
                <a:cubicBezTo>
                  <a:pt x="1513981" y="1402975"/>
                  <a:pt x="1498042" y="1403647"/>
                  <a:pt x="1485272" y="1397502"/>
                </a:cubicBezTo>
                <a:cubicBezTo>
                  <a:pt x="1471639" y="1390973"/>
                  <a:pt x="1458676" y="1387997"/>
                  <a:pt x="1444562" y="1390013"/>
                </a:cubicBezTo>
                <a:cubicBezTo>
                  <a:pt x="1439857" y="1390685"/>
                  <a:pt x="1433808" y="1394718"/>
                  <a:pt x="1431696" y="1398846"/>
                </a:cubicBezTo>
                <a:cubicBezTo>
                  <a:pt x="1426991" y="1408064"/>
                  <a:pt x="1420559" y="1409697"/>
                  <a:pt x="1411821" y="1406527"/>
                </a:cubicBezTo>
                <a:cubicBezTo>
                  <a:pt x="1404236" y="1403839"/>
                  <a:pt x="1394922" y="1402495"/>
                  <a:pt x="1389738" y="1397310"/>
                </a:cubicBezTo>
                <a:cubicBezTo>
                  <a:pt x="1375047" y="1382620"/>
                  <a:pt x="1356324" y="1382140"/>
                  <a:pt x="1338081" y="1378204"/>
                </a:cubicBezTo>
                <a:cubicBezTo>
                  <a:pt x="1326945" y="1375802"/>
                  <a:pt x="1316574" y="1375707"/>
                  <a:pt x="1305436" y="1377339"/>
                </a:cubicBezTo>
                <a:cubicBezTo>
                  <a:pt x="1281241" y="1380988"/>
                  <a:pt x="1257717" y="1375802"/>
                  <a:pt x="1234481" y="1369178"/>
                </a:cubicBezTo>
                <a:cubicBezTo>
                  <a:pt x="1219118" y="1364761"/>
                  <a:pt x="1203372" y="1362073"/>
                  <a:pt x="1188106" y="1357560"/>
                </a:cubicBezTo>
                <a:cubicBezTo>
                  <a:pt x="1176680" y="1354104"/>
                  <a:pt x="1165255" y="1349975"/>
                  <a:pt x="1154790" y="1344406"/>
                </a:cubicBezTo>
                <a:cubicBezTo>
                  <a:pt x="1139618" y="1336244"/>
                  <a:pt x="1126369" y="1323954"/>
                  <a:pt x="1107069" y="1327219"/>
                </a:cubicBezTo>
                <a:cubicBezTo>
                  <a:pt x="1090074" y="1330099"/>
                  <a:pt x="1074713" y="1324051"/>
                  <a:pt x="1059158" y="1318290"/>
                </a:cubicBezTo>
                <a:cubicBezTo>
                  <a:pt x="1047732" y="1314065"/>
                  <a:pt x="1036308" y="1309744"/>
                  <a:pt x="1024496" y="1307056"/>
                </a:cubicBezTo>
                <a:cubicBezTo>
                  <a:pt x="1010478" y="1303887"/>
                  <a:pt x="994635" y="1305232"/>
                  <a:pt x="982153" y="1299374"/>
                </a:cubicBezTo>
                <a:cubicBezTo>
                  <a:pt x="969095" y="1293229"/>
                  <a:pt x="958246" y="1297358"/>
                  <a:pt x="946628" y="1299087"/>
                </a:cubicBezTo>
                <a:cubicBezTo>
                  <a:pt x="928097" y="1301775"/>
                  <a:pt x="909661" y="1306768"/>
                  <a:pt x="890939" y="1300431"/>
                </a:cubicBezTo>
                <a:cubicBezTo>
                  <a:pt x="868184" y="1292750"/>
                  <a:pt x="845620" y="1284493"/>
                  <a:pt x="822769" y="1277196"/>
                </a:cubicBezTo>
                <a:cubicBezTo>
                  <a:pt x="813934" y="1274410"/>
                  <a:pt x="804431" y="1273258"/>
                  <a:pt x="795212" y="1272010"/>
                </a:cubicBezTo>
                <a:cubicBezTo>
                  <a:pt x="786476" y="1270954"/>
                  <a:pt x="776010" y="1273642"/>
                  <a:pt x="769288" y="1269610"/>
                </a:cubicBezTo>
                <a:cubicBezTo>
                  <a:pt x="752005" y="1259241"/>
                  <a:pt x="734243" y="1254152"/>
                  <a:pt x="714271" y="1254152"/>
                </a:cubicBezTo>
                <a:cubicBezTo>
                  <a:pt x="706781" y="1254152"/>
                  <a:pt x="699484" y="1249831"/>
                  <a:pt x="691900" y="1249062"/>
                </a:cubicBezTo>
                <a:cubicBezTo>
                  <a:pt x="681529" y="1248103"/>
                  <a:pt x="669623" y="1245510"/>
                  <a:pt x="660598" y="1249159"/>
                </a:cubicBezTo>
                <a:cubicBezTo>
                  <a:pt x="639379" y="1257800"/>
                  <a:pt x="622193" y="1250599"/>
                  <a:pt x="603662" y="1242054"/>
                </a:cubicBezTo>
                <a:cubicBezTo>
                  <a:pt x="585418" y="1233604"/>
                  <a:pt x="566215" y="1226884"/>
                  <a:pt x="546821" y="1221314"/>
                </a:cubicBezTo>
                <a:cubicBezTo>
                  <a:pt x="539524" y="1219298"/>
                  <a:pt x="530787" y="1222659"/>
                  <a:pt x="522721" y="1223330"/>
                </a:cubicBezTo>
                <a:cubicBezTo>
                  <a:pt x="519840" y="1223523"/>
                  <a:pt x="516671" y="1223811"/>
                  <a:pt x="514080" y="1222851"/>
                </a:cubicBezTo>
                <a:cubicBezTo>
                  <a:pt x="489020" y="1213633"/>
                  <a:pt x="463575" y="1206624"/>
                  <a:pt x="436404" y="1211424"/>
                </a:cubicBezTo>
                <a:cubicBezTo>
                  <a:pt x="433908" y="1211905"/>
                  <a:pt x="431123" y="1210849"/>
                  <a:pt x="428626" y="1210177"/>
                </a:cubicBezTo>
                <a:cubicBezTo>
                  <a:pt x="416432" y="1206720"/>
                  <a:pt x="404526" y="1201247"/>
                  <a:pt x="392141" y="1199999"/>
                </a:cubicBezTo>
                <a:cubicBezTo>
                  <a:pt x="361608" y="1196927"/>
                  <a:pt x="330884" y="1195678"/>
                  <a:pt x="300157" y="1193662"/>
                </a:cubicBezTo>
                <a:cubicBezTo>
                  <a:pt x="298237" y="1193566"/>
                  <a:pt x="296221" y="1193566"/>
                  <a:pt x="294493" y="1192894"/>
                </a:cubicBezTo>
                <a:cubicBezTo>
                  <a:pt x="283163" y="1188765"/>
                  <a:pt x="273274" y="1190110"/>
                  <a:pt x="263671" y="1197982"/>
                </a:cubicBezTo>
                <a:cubicBezTo>
                  <a:pt x="259447" y="1201439"/>
                  <a:pt x="253686" y="1203263"/>
                  <a:pt x="248406" y="1205184"/>
                </a:cubicBezTo>
                <a:cubicBezTo>
                  <a:pt x="240628" y="1208065"/>
                  <a:pt x="232659" y="1210849"/>
                  <a:pt x="224594" y="1212673"/>
                </a:cubicBezTo>
                <a:cubicBezTo>
                  <a:pt x="216624" y="1214401"/>
                  <a:pt x="208079" y="1216801"/>
                  <a:pt x="200398" y="1215458"/>
                </a:cubicBezTo>
                <a:cubicBezTo>
                  <a:pt x="186572" y="1213057"/>
                  <a:pt x="173417" y="1207681"/>
                  <a:pt x="159783" y="1204127"/>
                </a:cubicBezTo>
                <a:cubicBezTo>
                  <a:pt x="155079" y="1202879"/>
                  <a:pt x="149893" y="1203072"/>
                  <a:pt x="144997" y="1202975"/>
                </a:cubicBezTo>
                <a:cubicBezTo>
                  <a:pt x="133763" y="1202688"/>
                  <a:pt x="122241" y="1205472"/>
                  <a:pt x="112064" y="1197503"/>
                </a:cubicBezTo>
                <a:cubicBezTo>
                  <a:pt x="102655" y="1190014"/>
                  <a:pt x="93148" y="1192221"/>
                  <a:pt x="83259" y="1197887"/>
                </a:cubicBezTo>
                <a:cubicBezTo>
                  <a:pt x="76154" y="1201920"/>
                  <a:pt x="68090" y="1205088"/>
                  <a:pt x="60120" y="1206624"/>
                </a:cubicBezTo>
                <a:cubicBezTo>
                  <a:pt x="49174" y="1208736"/>
                  <a:pt x="38324" y="1209601"/>
                  <a:pt x="26514" y="1208352"/>
                </a:cubicBezTo>
                <a:cubicBezTo>
                  <a:pt x="18161" y="1207488"/>
                  <a:pt x="11343" y="1207104"/>
                  <a:pt x="4814" y="1202015"/>
                </a:cubicBezTo>
                <a:cubicBezTo>
                  <a:pt x="3759" y="1201247"/>
                  <a:pt x="1839" y="1201055"/>
                  <a:pt x="398" y="1201152"/>
                </a:cubicBezTo>
                <a:lnTo>
                  <a:pt x="0" y="1201150"/>
                </a:lnTo>
                <a:lnTo>
                  <a:pt x="0" y="1004512"/>
                </a:lnTo>
                <a:lnTo>
                  <a:pt x="30355" y="1002784"/>
                </a:lnTo>
                <a:cubicBezTo>
                  <a:pt x="37748" y="1002111"/>
                  <a:pt x="44853" y="999520"/>
                  <a:pt x="52151" y="997695"/>
                </a:cubicBezTo>
                <a:cubicBezTo>
                  <a:pt x="56183" y="996639"/>
                  <a:pt x="60504" y="993855"/>
                  <a:pt x="64248" y="994430"/>
                </a:cubicBezTo>
                <a:cubicBezTo>
                  <a:pt x="85948" y="997791"/>
                  <a:pt x="105823" y="989534"/>
                  <a:pt x="126370" y="985405"/>
                </a:cubicBezTo>
                <a:cubicBezTo>
                  <a:pt x="135876" y="983485"/>
                  <a:pt x="144805" y="978876"/>
                  <a:pt x="154022" y="975708"/>
                </a:cubicBezTo>
                <a:cubicBezTo>
                  <a:pt x="156423" y="974843"/>
                  <a:pt x="159111" y="974075"/>
                  <a:pt x="161512" y="974268"/>
                </a:cubicBezTo>
                <a:cubicBezTo>
                  <a:pt x="175242" y="975420"/>
                  <a:pt x="188876" y="977052"/>
                  <a:pt x="202510" y="978300"/>
                </a:cubicBezTo>
                <a:cubicBezTo>
                  <a:pt x="214896" y="979452"/>
                  <a:pt x="227378" y="979836"/>
                  <a:pt x="233235" y="993950"/>
                </a:cubicBezTo>
                <a:cubicBezTo>
                  <a:pt x="234100" y="996159"/>
                  <a:pt x="236979" y="997791"/>
                  <a:pt x="239188" y="999231"/>
                </a:cubicBezTo>
                <a:cubicBezTo>
                  <a:pt x="273274" y="1021411"/>
                  <a:pt x="291516" y="1020835"/>
                  <a:pt x="324834" y="997407"/>
                </a:cubicBezTo>
                <a:cubicBezTo>
                  <a:pt x="328290" y="995007"/>
                  <a:pt x="335683" y="993278"/>
                  <a:pt x="337987" y="995198"/>
                </a:cubicBezTo>
                <a:cubicBezTo>
                  <a:pt x="357575" y="1011137"/>
                  <a:pt x="378986" y="1009409"/>
                  <a:pt x="401550" y="1004416"/>
                </a:cubicBezTo>
                <a:cubicBezTo>
                  <a:pt x="407407" y="1003072"/>
                  <a:pt x="415664" y="1003072"/>
                  <a:pt x="420081" y="1006240"/>
                </a:cubicBezTo>
                <a:cubicBezTo>
                  <a:pt x="441108" y="1020930"/>
                  <a:pt x="463672" y="1018819"/>
                  <a:pt x="486523" y="1014498"/>
                </a:cubicBezTo>
                <a:cubicBezTo>
                  <a:pt x="490075" y="1013826"/>
                  <a:pt x="494397" y="1010177"/>
                  <a:pt x="495932" y="1006817"/>
                </a:cubicBezTo>
                <a:cubicBezTo>
                  <a:pt x="501406" y="994911"/>
                  <a:pt x="511680" y="990878"/>
                  <a:pt x="523009" y="987517"/>
                </a:cubicBezTo>
                <a:cubicBezTo>
                  <a:pt x="540868" y="982044"/>
                  <a:pt x="558438" y="975611"/>
                  <a:pt x="576393" y="970427"/>
                </a:cubicBezTo>
                <a:cubicBezTo>
                  <a:pt x="580811" y="969179"/>
                  <a:pt x="586283" y="969947"/>
                  <a:pt x="590892" y="971387"/>
                </a:cubicBezTo>
                <a:cubicBezTo>
                  <a:pt x="606638" y="976284"/>
                  <a:pt x="616624" y="988574"/>
                  <a:pt x="627569" y="999904"/>
                </a:cubicBezTo>
                <a:cubicBezTo>
                  <a:pt x="632370" y="1004897"/>
                  <a:pt x="638995" y="1008449"/>
                  <a:pt x="645429" y="1011329"/>
                </a:cubicBezTo>
                <a:cubicBezTo>
                  <a:pt x="662135" y="1018723"/>
                  <a:pt x="679226" y="1025348"/>
                  <a:pt x="696125" y="1032356"/>
                </a:cubicBezTo>
                <a:cubicBezTo>
                  <a:pt x="697757" y="1033029"/>
                  <a:pt x="699100" y="1034757"/>
                  <a:pt x="700349" y="1036197"/>
                </a:cubicBezTo>
                <a:cubicBezTo>
                  <a:pt x="712831" y="1051368"/>
                  <a:pt x="725216" y="1066634"/>
                  <a:pt x="737795" y="1081804"/>
                </a:cubicBezTo>
                <a:cubicBezTo>
                  <a:pt x="740195" y="1084684"/>
                  <a:pt x="743652" y="1086797"/>
                  <a:pt x="746244" y="1089581"/>
                </a:cubicBezTo>
                <a:cubicBezTo>
                  <a:pt x="749893" y="1093422"/>
                  <a:pt x="754502" y="1097071"/>
                  <a:pt x="756422" y="1101680"/>
                </a:cubicBezTo>
                <a:cubicBezTo>
                  <a:pt x="762374" y="1116177"/>
                  <a:pt x="773801" y="1122419"/>
                  <a:pt x="788202" y="1125108"/>
                </a:cubicBezTo>
                <a:cubicBezTo>
                  <a:pt x="801357" y="1127603"/>
                  <a:pt x="814511" y="1129716"/>
                  <a:pt x="827569" y="1132596"/>
                </a:cubicBezTo>
                <a:cubicBezTo>
                  <a:pt x="843507" y="1136053"/>
                  <a:pt x="859350" y="1139798"/>
                  <a:pt x="875097" y="1144022"/>
                </a:cubicBezTo>
                <a:cubicBezTo>
                  <a:pt x="881913" y="1145847"/>
                  <a:pt x="889115" y="1147959"/>
                  <a:pt x="894972" y="1151704"/>
                </a:cubicBezTo>
                <a:cubicBezTo>
                  <a:pt x="911390" y="1162073"/>
                  <a:pt x="928961" y="1169082"/>
                  <a:pt x="948260" y="1166298"/>
                </a:cubicBezTo>
                <a:cubicBezTo>
                  <a:pt x="963718" y="1164089"/>
                  <a:pt x="976680" y="1169754"/>
                  <a:pt x="986282" y="1178588"/>
                </a:cubicBezTo>
                <a:cubicBezTo>
                  <a:pt x="1003757" y="1194623"/>
                  <a:pt x="1022479" y="1190973"/>
                  <a:pt x="1041107" y="1185789"/>
                </a:cubicBezTo>
                <a:cubicBezTo>
                  <a:pt x="1050708" y="1183101"/>
                  <a:pt x="1058581" y="1183485"/>
                  <a:pt x="1067703" y="1186076"/>
                </a:cubicBezTo>
                <a:cubicBezTo>
                  <a:pt x="1088826" y="1192126"/>
                  <a:pt x="1102941" y="1208544"/>
                  <a:pt x="1116574" y="1222946"/>
                </a:cubicBezTo>
                <a:cubicBezTo>
                  <a:pt x="1128193" y="1235236"/>
                  <a:pt x="1141251" y="1242149"/>
                  <a:pt x="1155557" y="1247335"/>
                </a:cubicBezTo>
                <a:cubicBezTo>
                  <a:pt x="1173608" y="1253959"/>
                  <a:pt x="1187914" y="1251464"/>
                  <a:pt x="1196556" y="1235525"/>
                </a:cubicBezTo>
                <a:cubicBezTo>
                  <a:pt x="1198956" y="1231012"/>
                  <a:pt x="1203180" y="1225730"/>
                  <a:pt x="1207693" y="1224387"/>
                </a:cubicBezTo>
                <a:cubicBezTo>
                  <a:pt x="1229488" y="1217666"/>
                  <a:pt x="1251572" y="1207872"/>
                  <a:pt x="1274904" y="1213826"/>
                </a:cubicBezTo>
                <a:cubicBezTo>
                  <a:pt x="1307165" y="1221987"/>
                  <a:pt x="1338658" y="1221507"/>
                  <a:pt x="1370919" y="1213442"/>
                </a:cubicBezTo>
                <a:cubicBezTo>
                  <a:pt x="1423247" y="1200383"/>
                  <a:pt x="1475575" y="1186557"/>
                  <a:pt x="1530593" y="1189437"/>
                </a:cubicBezTo>
                <a:cubicBezTo>
                  <a:pt x="1539713" y="1189917"/>
                  <a:pt x="1550563" y="1184060"/>
                  <a:pt x="1558436" y="1178299"/>
                </a:cubicBezTo>
                <a:cubicBezTo>
                  <a:pt x="1573511" y="1167354"/>
                  <a:pt x="1572838" y="1166489"/>
                  <a:pt x="1589737" y="1175515"/>
                </a:cubicBezTo>
                <a:cubicBezTo>
                  <a:pt x="1593770" y="1177724"/>
                  <a:pt x="1598763" y="1179068"/>
                  <a:pt x="1601740" y="1182333"/>
                </a:cubicBezTo>
                <a:cubicBezTo>
                  <a:pt x="1616909" y="1198943"/>
                  <a:pt x="1635633" y="1194910"/>
                  <a:pt x="1654259" y="1192510"/>
                </a:cubicBezTo>
                <a:cubicBezTo>
                  <a:pt x="1657524" y="1192030"/>
                  <a:pt x="1661460" y="1191358"/>
                  <a:pt x="1664246" y="1192702"/>
                </a:cubicBezTo>
                <a:cubicBezTo>
                  <a:pt x="1676823" y="1198750"/>
                  <a:pt x="1687481" y="1196639"/>
                  <a:pt x="1698427" y="1188381"/>
                </a:cubicBezTo>
                <a:cubicBezTo>
                  <a:pt x="1707932" y="1181276"/>
                  <a:pt x="1718878" y="1177052"/>
                  <a:pt x="1730112" y="1185885"/>
                </a:cubicBezTo>
                <a:cubicBezTo>
                  <a:pt x="1755076" y="1205472"/>
                  <a:pt x="1781767" y="1206432"/>
                  <a:pt x="1809996" y="1194046"/>
                </a:cubicBezTo>
                <a:cubicBezTo>
                  <a:pt x="1830159" y="1185213"/>
                  <a:pt x="1850034" y="1183196"/>
                  <a:pt x="1871254" y="1192126"/>
                </a:cubicBezTo>
                <a:cubicBezTo>
                  <a:pt x="1879415" y="1195582"/>
                  <a:pt x="1889977" y="1193278"/>
                  <a:pt x="1899482" y="1194046"/>
                </a:cubicBezTo>
                <a:cubicBezTo>
                  <a:pt x="1904859" y="1194430"/>
                  <a:pt x="1910813" y="1194526"/>
                  <a:pt x="1915420" y="1196927"/>
                </a:cubicBezTo>
                <a:cubicBezTo>
                  <a:pt x="1927711" y="1203072"/>
                  <a:pt x="1939136" y="1210945"/>
                  <a:pt x="1951522" y="1216994"/>
                </a:cubicBezTo>
                <a:cubicBezTo>
                  <a:pt x="1957475" y="1219874"/>
                  <a:pt x="1964580" y="1221410"/>
                  <a:pt x="1971302" y="1221507"/>
                </a:cubicBezTo>
                <a:cubicBezTo>
                  <a:pt x="1991177" y="1221987"/>
                  <a:pt x="2011052" y="1221987"/>
                  <a:pt x="2030831" y="1221123"/>
                </a:cubicBezTo>
                <a:cubicBezTo>
                  <a:pt x="2063476" y="1219778"/>
                  <a:pt x="2096601" y="1219490"/>
                  <a:pt x="2120125" y="1190878"/>
                </a:cubicBezTo>
                <a:cubicBezTo>
                  <a:pt x="2122046" y="1188573"/>
                  <a:pt x="2126174" y="1187229"/>
                  <a:pt x="2129439" y="1186845"/>
                </a:cubicBezTo>
                <a:cubicBezTo>
                  <a:pt x="2144513" y="1185021"/>
                  <a:pt x="2159971" y="1184828"/>
                  <a:pt x="2174854" y="1181852"/>
                </a:cubicBezTo>
                <a:cubicBezTo>
                  <a:pt x="2186760" y="1179452"/>
                  <a:pt x="2196650" y="1180220"/>
                  <a:pt x="2205674" y="1188669"/>
                </a:cubicBezTo>
                <a:cubicBezTo>
                  <a:pt x="2217485" y="1199807"/>
                  <a:pt x="2231887" y="1206336"/>
                  <a:pt x="2247634" y="1202784"/>
                </a:cubicBezTo>
                <a:cubicBezTo>
                  <a:pt x="2263379" y="1199327"/>
                  <a:pt x="2273749" y="1206816"/>
                  <a:pt x="2285367" y="1214594"/>
                </a:cubicBezTo>
                <a:cubicBezTo>
                  <a:pt x="2293817" y="1220258"/>
                  <a:pt x="2303418" y="1227363"/>
                  <a:pt x="2312827" y="1227939"/>
                </a:cubicBezTo>
                <a:cubicBezTo>
                  <a:pt x="2334143" y="1229187"/>
                  <a:pt x="2352482" y="1248967"/>
                  <a:pt x="2375622" y="1237733"/>
                </a:cubicBezTo>
                <a:cubicBezTo>
                  <a:pt x="2377158" y="1236965"/>
                  <a:pt x="2379942" y="1238885"/>
                  <a:pt x="2382151" y="1239365"/>
                </a:cubicBezTo>
                <a:cubicBezTo>
                  <a:pt x="2399817" y="1243014"/>
                  <a:pt x="2416428" y="1239461"/>
                  <a:pt x="2429390" y="1227459"/>
                </a:cubicBezTo>
                <a:cubicBezTo>
                  <a:pt x="2446385" y="1211809"/>
                  <a:pt x="2465203" y="1210272"/>
                  <a:pt x="2486134" y="1215362"/>
                </a:cubicBezTo>
                <a:cubicBezTo>
                  <a:pt x="2492856" y="1216994"/>
                  <a:pt x="2499577" y="1218146"/>
                  <a:pt x="2506394" y="1219490"/>
                </a:cubicBezTo>
                <a:cubicBezTo>
                  <a:pt x="2515611" y="1221410"/>
                  <a:pt x="2524925" y="1223427"/>
                  <a:pt x="2534142" y="1225347"/>
                </a:cubicBezTo>
                <a:cubicBezTo>
                  <a:pt x="2543072" y="1227268"/>
                  <a:pt x="2552962" y="1230532"/>
                  <a:pt x="2559874" y="1222275"/>
                </a:cubicBezTo>
                <a:cubicBezTo>
                  <a:pt x="2565827" y="1215169"/>
                  <a:pt x="2570052" y="1215842"/>
                  <a:pt x="2575525" y="1221987"/>
                </a:cubicBezTo>
                <a:cubicBezTo>
                  <a:pt x="2594536" y="1243494"/>
                  <a:pt x="2617580" y="1256936"/>
                  <a:pt x="2646960" y="1257896"/>
                </a:cubicBezTo>
                <a:cubicBezTo>
                  <a:pt x="2653009" y="1258088"/>
                  <a:pt x="2659154" y="1259432"/>
                  <a:pt x="2665107" y="1260873"/>
                </a:cubicBezTo>
                <a:cubicBezTo>
                  <a:pt x="2668756" y="1261736"/>
                  <a:pt x="2673173" y="1262697"/>
                  <a:pt x="2675381" y="1265290"/>
                </a:cubicBezTo>
                <a:cubicBezTo>
                  <a:pt x="2692567" y="1285068"/>
                  <a:pt x="2713979" y="1298799"/>
                  <a:pt x="2737311" y="1309841"/>
                </a:cubicBezTo>
                <a:cubicBezTo>
                  <a:pt x="2745664" y="1313777"/>
                  <a:pt x="2754594" y="1317713"/>
                  <a:pt x="2763619" y="1318866"/>
                </a:cubicBezTo>
                <a:cubicBezTo>
                  <a:pt x="2773028" y="1320018"/>
                  <a:pt x="2782917" y="1318098"/>
                  <a:pt x="2792519" y="1317041"/>
                </a:cubicBezTo>
                <a:cubicBezTo>
                  <a:pt x="2798184" y="1316466"/>
                  <a:pt x="2804713" y="1316561"/>
                  <a:pt x="2809226" y="1313777"/>
                </a:cubicBezTo>
                <a:cubicBezTo>
                  <a:pt x="2823532" y="1305039"/>
                  <a:pt x="2837358" y="1295631"/>
                  <a:pt x="2850705" y="1285452"/>
                </a:cubicBezTo>
                <a:cubicBezTo>
                  <a:pt x="2862131" y="1276715"/>
                  <a:pt x="2864435" y="1275467"/>
                  <a:pt x="2874324" y="1286413"/>
                </a:cubicBezTo>
                <a:cubicBezTo>
                  <a:pt x="2884502" y="1297647"/>
                  <a:pt x="2897176" y="1303503"/>
                  <a:pt x="2911194" y="1305903"/>
                </a:cubicBezTo>
                <a:cubicBezTo>
                  <a:pt x="2933373" y="1309648"/>
                  <a:pt x="2955745" y="1312816"/>
                  <a:pt x="2978116" y="1314641"/>
                </a:cubicBezTo>
                <a:cubicBezTo>
                  <a:pt x="2998375" y="1316273"/>
                  <a:pt x="3008073" y="1307440"/>
                  <a:pt x="3012106" y="1287373"/>
                </a:cubicBezTo>
                <a:cubicBezTo>
                  <a:pt x="3014410" y="1276235"/>
                  <a:pt x="3017387" y="1264137"/>
                  <a:pt x="3029676" y="1261161"/>
                </a:cubicBezTo>
                <a:cubicBezTo>
                  <a:pt x="3049744" y="1256360"/>
                  <a:pt x="3070579" y="1254248"/>
                  <a:pt x="3080469" y="1230724"/>
                </a:cubicBezTo>
                <a:cubicBezTo>
                  <a:pt x="3085941" y="1235909"/>
                  <a:pt x="3089302" y="1238981"/>
                  <a:pt x="3092567" y="1242054"/>
                </a:cubicBezTo>
                <a:cubicBezTo>
                  <a:pt x="3101592" y="1250599"/>
                  <a:pt x="3120314" y="1254248"/>
                  <a:pt x="3129821" y="1246855"/>
                </a:cubicBezTo>
                <a:cubicBezTo>
                  <a:pt x="3143839" y="1236101"/>
                  <a:pt x="3156705" y="1238117"/>
                  <a:pt x="3170147" y="1246471"/>
                </a:cubicBezTo>
                <a:cubicBezTo>
                  <a:pt x="3192615" y="1260297"/>
                  <a:pt x="3217674" y="1257128"/>
                  <a:pt x="3240429" y="1251559"/>
                </a:cubicBezTo>
                <a:cubicBezTo>
                  <a:pt x="3257617" y="1247430"/>
                  <a:pt x="3275956" y="1239845"/>
                  <a:pt x="3287189" y="1222466"/>
                </a:cubicBezTo>
                <a:cubicBezTo>
                  <a:pt x="3290741" y="1216898"/>
                  <a:pt x="3298711" y="1214113"/>
                  <a:pt x="3305049" y="1210465"/>
                </a:cubicBezTo>
                <a:cubicBezTo>
                  <a:pt x="3310329" y="1207488"/>
                  <a:pt x="3315898" y="1204704"/>
                  <a:pt x="3321755" y="1202784"/>
                </a:cubicBezTo>
                <a:cubicBezTo>
                  <a:pt x="3327995" y="1200671"/>
                  <a:pt x="3334909" y="1197598"/>
                  <a:pt x="3341055" y="1198463"/>
                </a:cubicBezTo>
                <a:cubicBezTo>
                  <a:pt x="3359681" y="1200959"/>
                  <a:pt x="3374467" y="1196062"/>
                  <a:pt x="3387621" y="1182140"/>
                </a:cubicBezTo>
                <a:cubicBezTo>
                  <a:pt x="3394439" y="1174939"/>
                  <a:pt x="3404520" y="1166202"/>
                  <a:pt x="3413161" y="1166105"/>
                </a:cubicBezTo>
                <a:cubicBezTo>
                  <a:pt x="3434189" y="1165818"/>
                  <a:pt x="3451663" y="1158905"/>
                  <a:pt x="3470579" y="1150647"/>
                </a:cubicBezTo>
                <a:cubicBezTo>
                  <a:pt x="3482772" y="1145366"/>
                  <a:pt x="3496598" y="1141718"/>
                  <a:pt x="3509657" y="1136821"/>
                </a:cubicBezTo>
                <a:cubicBezTo>
                  <a:pt x="3524923" y="1131060"/>
                  <a:pt x="3541534" y="1128948"/>
                  <a:pt x="3550847" y="1113009"/>
                </a:cubicBezTo>
                <a:cubicBezTo>
                  <a:pt x="3551903" y="1111281"/>
                  <a:pt x="3555072" y="1110993"/>
                  <a:pt x="3556608" y="1109361"/>
                </a:cubicBezTo>
                <a:cubicBezTo>
                  <a:pt x="3561505" y="1104368"/>
                  <a:pt x="3567842" y="1099760"/>
                  <a:pt x="3570435" y="1093710"/>
                </a:cubicBezTo>
                <a:cubicBezTo>
                  <a:pt x="3577923" y="1076044"/>
                  <a:pt x="3583780" y="1057800"/>
                  <a:pt x="3590501" y="1039846"/>
                </a:cubicBezTo>
                <a:cubicBezTo>
                  <a:pt x="3591942" y="1036005"/>
                  <a:pt x="3593285" y="1031108"/>
                  <a:pt x="3596263" y="1028900"/>
                </a:cubicBezTo>
                <a:cubicBezTo>
                  <a:pt x="3613449" y="1016226"/>
                  <a:pt x="3630925" y="1004032"/>
                  <a:pt x="3648591" y="992030"/>
                </a:cubicBezTo>
                <a:cubicBezTo>
                  <a:pt x="3655696" y="987229"/>
                  <a:pt x="3661649" y="989918"/>
                  <a:pt x="3667986" y="995487"/>
                </a:cubicBezTo>
                <a:cubicBezTo>
                  <a:pt x="3674131" y="1000768"/>
                  <a:pt x="3681717" y="1006240"/>
                  <a:pt x="3689397" y="1007585"/>
                </a:cubicBezTo>
                <a:cubicBezTo>
                  <a:pt x="3704760" y="1010177"/>
                  <a:pt x="3720698" y="1010753"/>
                  <a:pt x="3736349" y="1010753"/>
                </a:cubicBezTo>
                <a:cubicBezTo>
                  <a:pt x="3742205" y="1010753"/>
                  <a:pt x="3748446" y="1007297"/>
                  <a:pt x="3753919" y="1004513"/>
                </a:cubicBezTo>
                <a:cubicBezTo>
                  <a:pt x="3764289" y="999231"/>
                  <a:pt x="3773890" y="992126"/>
                  <a:pt x="3784643" y="987710"/>
                </a:cubicBezTo>
                <a:cubicBezTo>
                  <a:pt x="3797126" y="982621"/>
                  <a:pt x="3804615" y="974459"/>
                  <a:pt x="3808359" y="961689"/>
                </a:cubicBezTo>
                <a:cubicBezTo>
                  <a:pt x="3813929" y="942679"/>
                  <a:pt x="3827179" y="929428"/>
                  <a:pt x="3842829" y="918674"/>
                </a:cubicBezTo>
                <a:cubicBezTo>
                  <a:pt x="3862705" y="904944"/>
                  <a:pt x="3886421" y="905616"/>
                  <a:pt x="3908983" y="902256"/>
                </a:cubicBezTo>
                <a:cubicBezTo>
                  <a:pt x="3917625" y="901008"/>
                  <a:pt x="3926555" y="899951"/>
                  <a:pt x="3934428" y="896783"/>
                </a:cubicBezTo>
                <a:cubicBezTo>
                  <a:pt x="3964288" y="884877"/>
                  <a:pt x="3994149" y="873548"/>
                  <a:pt x="4026987" y="873835"/>
                </a:cubicBezTo>
                <a:cubicBezTo>
                  <a:pt x="4029674" y="873835"/>
                  <a:pt x="4032363" y="873548"/>
                  <a:pt x="4035051" y="873067"/>
                </a:cubicBezTo>
                <a:cubicBezTo>
                  <a:pt x="4058383" y="869131"/>
                  <a:pt x="4082483" y="867594"/>
                  <a:pt x="4099189" y="846664"/>
                </a:cubicBezTo>
                <a:cubicBezTo>
                  <a:pt x="4102261" y="842823"/>
                  <a:pt x="4109271" y="841671"/>
                  <a:pt x="4114647" y="840134"/>
                </a:cubicBezTo>
                <a:cubicBezTo>
                  <a:pt x="4123961" y="837638"/>
                  <a:pt x="4130203" y="832549"/>
                  <a:pt x="4133563" y="823427"/>
                </a:cubicBezTo>
                <a:cubicBezTo>
                  <a:pt x="4139229" y="807681"/>
                  <a:pt x="4145949" y="792223"/>
                  <a:pt x="4151039" y="776284"/>
                </a:cubicBezTo>
                <a:cubicBezTo>
                  <a:pt x="4154591" y="765338"/>
                  <a:pt x="4161215" y="759289"/>
                  <a:pt x="4171489" y="754776"/>
                </a:cubicBezTo>
                <a:cubicBezTo>
                  <a:pt x="4177251" y="752280"/>
                  <a:pt x="4182243" y="746808"/>
                  <a:pt x="4186372" y="741718"/>
                </a:cubicBezTo>
                <a:cubicBezTo>
                  <a:pt x="4191365" y="735573"/>
                  <a:pt x="4193957" y="727412"/>
                  <a:pt x="4199429" y="721940"/>
                </a:cubicBezTo>
                <a:cubicBezTo>
                  <a:pt x="4212775" y="708305"/>
                  <a:pt x="4216905" y="693231"/>
                  <a:pt x="4212487" y="674604"/>
                </a:cubicBezTo>
                <a:cubicBezTo>
                  <a:pt x="4208551" y="658090"/>
                  <a:pt x="4218921" y="636006"/>
                  <a:pt x="4232555" y="632645"/>
                </a:cubicBezTo>
                <a:cubicBezTo>
                  <a:pt x="4247629" y="628900"/>
                  <a:pt x="4257999" y="619684"/>
                  <a:pt x="4268657" y="609410"/>
                </a:cubicBezTo>
                <a:cubicBezTo>
                  <a:pt x="4274609" y="603649"/>
                  <a:pt x="4282963" y="598656"/>
                  <a:pt x="4291028" y="597216"/>
                </a:cubicBezTo>
                <a:cubicBezTo>
                  <a:pt x="4321657" y="591647"/>
                  <a:pt x="4350557" y="598464"/>
                  <a:pt x="4379651" y="609506"/>
                </a:cubicBezTo>
                <a:cubicBezTo>
                  <a:pt x="4398661" y="616707"/>
                  <a:pt x="4419784" y="618627"/>
                  <a:pt x="4440139" y="621507"/>
                </a:cubicBezTo>
                <a:cubicBezTo>
                  <a:pt x="4446477" y="622371"/>
                  <a:pt x="4454542" y="620452"/>
                  <a:pt x="4460015" y="616899"/>
                </a:cubicBezTo>
                <a:cubicBezTo>
                  <a:pt x="4479218" y="604609"/>
                  <a:pt x="4498325" y="591935"/>
                  <a:pt x="4516183" y="577724"/>
                </a:cubicBezTo>
                <a:cubicBezTo>
                  <a:pt x="4532795" y="564379"/>
                  <a:pt x="4551517" y="558810"/>
                  <a:pt x="4571681" y="560250"/>
                </a:cubicBezTo>
                <a:cubicBezTo>
                  <a:pt x="4586371" y="561306"/>
                  <a:pt x="4599621" y="558905"/>
                  <a:pt x="4613447" y="555257"/>
                </a:cubicBezTo>
                <a:cubicBezTo>
                  <a:pt x="4624969" y="552185"/>
                  <a:pt x="4637643" y="550072"/>
                  <a:pt x="4649355" y="551417"/>
                </a:cubicBezTo>
                <a:cubicBezTo>
                  <a:pt x="4665775" y="553337"/>
                  <a:pt x="4679313" y="550553"/>
                  <a:pt x="4692467" y="540663"/>
                </a:cubicBezTo>
                <a:cubicBezTo>
                  <a:pt x="4699476" y="535382"/>
                  <a:pt x="4708502" y="532598"/>
                  <a:pt x="4716855" y="528949"/>
                </a:cubicBezTo>
                <a:cubicBezTo>
                  <a:pt x="4729721" y="523284"/>
                  <a:pt x="4743067" y="518483"/>
                  <a:pt x="4755645" y="512147"/>
                </a:cubicBezTo>
                <a:cubicBezTo>
                  <a:pt x="4769183" y="505425"/>
                  <a:pt x="4781569" y="496112"/>
                  <a:pt x="4795395" y="490351"/>
                </a:cubicBezTo>
                <a:cubicBezTo>
                  <a:pt x="4810278" y="484110"/>
                  <a:pt x="4819879" y="474605"/>
                  <a:pt x="4825928" y="459818"/>
                </a:cubicBezTo>
                <a:cubicBezTo>
                  <a:pt x="4829769" y="450504"/>
                  <a:pt x="4835049" y="440615"/>
                  <a:pt x="4842347" y="434086"/>
                </a:cubicBezTo>
                <a:cubicBezTo>
                  <a:pt x="4857422" y="420740"/>
                  <a:pt x="4875087" y="410370"/>
                  <a:pt x="4890451" y="397216"/>
                </a:cubicBezTo>
                <a:cubicBezTo>
                  <a:pt x="4912054" y="378781"/>
                  <a:pt x="4932025" y="359194"/>
                  <a:pt x="4933945" y="327701"/>
                </a:cubicBezTo>
                <a:cubicBezTo>
                  <a:pt x="4935001" y="310322"/>
                  <a:pt x="4944219" y="302929"/>
                  <a:pt x="4961214" y="298801"/>
                </a:cubicBezTo>
                <a:cubicBezTo>
                  <a:pt x="4966878" y="297457"/>
                  <a:pt x="4974945" y="294864"/>
                  <a:pt x="4976672" y="290639"/>
                </a:cubicBezTo>
                <a:cubicBezTo>
                  <a:pt x="4981857" y="278061"/>
                  <a:pt x="4992610" y="275565"/>
                  <a:pt x="5002979" y="270573"/>
                </a:cubicBezTo>
                <a:cubicBezTo>
                  <a:pt x="5009221" y="267596"/>
                  <a:pt x="5016903" y="261739"/>
                  <a:pt x="5018535" y="255690"/>
                </a:cubicBezTo>
                <a:cubicBezTo>
                  <a:pt x="5025255" y="231206"/>
                  <a:pt x="5043690" y="216804"/>
                  <a:pt x="5061069" y="200961"/>
                </a:cubicBezTo>
                <a:cubicBezTo>
                  <a:pt x="5066158" y="196256"/>
                  <a:pt x="5071631" y="190879"/>
                  <a:pt x="5074127" y="184735"/>
                </a:cubicBezTo>
                <a:cubicBezTo>
                  <a:pt x="5079409" y="171484"/>
                  <a:pt x="5087281" y="161882"/>
                  <a:pt x="5101108" y="156891"/>
                </a:cubicBezTo>
                <a:cubicBezTo>
                  <a:pt x="5105524" y="155354"/>
                  <a:pt x="5109557" y="151801"/>
                  <a:pt x="5112918" y="148441"/>
                </a:cubicBezTo>
                <a:cubicBezTo>
                  <a:pt x="5120119" y="141144"/>
                  <a:pt x="5126167" y="132598"/>
                  <a:pt x="5133753" y="125782"/>
                </a:cubicBezTo>
                <a:cubicBezTo>
                  <a:pt x="5153051" y="108211"/>
                  <a:pt x="5172159" y="90928"/>
                  <a:pt x="5183393" y="66348"/>
                </a:cubicBezTo>
                <a:cubicBezTo>
                  <a:pt x="5188865" y="54346"/>
                  <a:pt x="5195107" y="41288"/>
                  <a:pt x="5204709" y="33030"/>
                </a:cubicBezTo>
                <a:cubicBezTo>
                  <a:pt x="5216903" y="22565"/>
                  <a:pt x="5232937" y="16612"/>
                  <a:pt x="5247243" y="8451"/>
                </a:cubicBezTo>
                <a:close/>
              </a:path>
            </a:pathLst>
          </a:custGeom>
          <a:blipFill dpi="0" rotWithShape="1">
            <a:blip r:embed="rId3">
              <a:alphaModFix amt="57000"/>
            </a:blip>
            <a:srcRect/>
            <a:tile tx="0" ty="0" sx="100000" sy="100000" flip="none" algn="tl"/>
          </a:blip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227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15FA0FD-775F-41C7-8EF6-FAF7932A3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1752"/>
            <a:ext cx="4391024" cy="1323439"/>
          </a:xfrm>
        </p:spPr>
        <p:txBody>
          <a:bodyPr anchor="t">
            <a:normAutofit/>
          </a:bodyPr>
          <a:lstStyle/>
          <a:p>
            <a:r>
              <a:rPr lang="nl-NL" sz="4000">
                <a:solidFill>
                  <a:schemeClr val="bg1"/>
                </a:solidFill>
              </a:rPr>
              <a:t>Circulair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22BA711-7072-4D7A-B176-780D890D5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6400"/>
            <a:ext cx="4391024" cy="2862288"/>
          </a:xfrm>
        </p:spPr>
        <p:txBody>
          <a:bodyPr>
            <a:normAutofit/>
          </a:bodyPr>
          <a:lstStyle/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Restenergie </a:t>
            </a:r>
          </a:p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Hergebruiken</a:t>
            </a:r>
          </a:p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recyclen</a:t>
            </a:r>
          </a:p>
          <a:p>
            <a:endParaRPr lang="nl-NL" sz="2400">
              <a:solidFill>
                <a:schemeClr val="bg1">
                  <a:alpha val="80000"/>
                </a:schemeClr>
              </a:solidFill>
            </a:endParaRPr>
          </a:p>
          <a:p>
            <a:endParaRPr lang="nl-NL" sz="240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5" name="Afbeelding 4" descr="Afbeelding met tekst, teken&#10;&#10;Automatisch gegenereerde beschrijving">
            <a:extLst>
              <a:ext uri="{FF2B5EF4-FFF2-40B4-BE49-F238E27FC236}">
                <a16:creationId xmlns:a16="http://schemas.microsoft.com/office/drawing/2014/main" id="{F480E1D1-DAF1-4D17-94C0-90DFB218240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98"/>
          <a:stretch/>
        </p:blipFill>
        <p:spPr>
          <a:xfrm>
            <a:off x="6096000" y="841375"/>
            <a:ext cx="5260975" cy="4645025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23705FF7-CAB4-430F-A07B-AF2245F17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4138312"/>
            <a:ext cx="5260975" cy="1410656"/>
            <a:chOff x="6096000" y="4138312"/>
            <a:chExt cx="5260975" cy="1410656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6BFFE2ED-DBB9-4090-905D-1939650FC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4138312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E4D1EC16-E672-4366-A091-73675BE54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4138312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2565037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ACCBB70-EF1E-4AC0-9C8A-701F9F8C5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41752"/>
            <a:ext cx="4391024" cy="1323439"/>
          </a:xfrm>
        </p:spPr>
        <p:txBody>
          <a:bodyPr anchor="t">
            <a:normAutofit/>
          </a:bodyPr>
          <a:lstStyle/>
          <a:p>
            <a:r>
              <a:rPr lang="nl-NL" sz="4000">
                <a:solidFill>
                  <a:schemeClr val="bg1"/>
                </a:solidFill>
              </a:rPr>
              <a:t>Gas 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2E24A78-AF56-461D-9536-261E091EB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146400"/>
            <a:ext cx="4391024" cy="2862288"/>
          </a:xfrm>
        </p:spPr>
        <p:txBody>
          <a:bodyPr>
            <a:normAutofit/>
          </a:bodyPr>
          <a:lstStyle/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Brandbaar </a:t>
            </a:r>
          </a:p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Moleculen warmte</a:t>
            </a:r>
          </a:p>
          <a:p>
            <a:r>
              <a:rPr lang="nl-NL" sz="2400">
                <a:solidFill>
                  <a:schemeClr val="bg1">
                    <a:alpha val="80000"/>
                  </a:schemeClr>
                </a:solidFill>
              </a:rPr>
              <a:t>Ruimte</a:t>
            </a:r>
          </a:p>
          <a:p>
            <a:endParaRPr lang="nl-NL" sz="240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5" name="Afbeelding 4" descr="Afbeelding met ribkwalachtige&#10;&#10;Automatisch gegenereerde beschrijving">
            <a:extLst>
              <a:ext uri="{FF2B5EF4-FFF2-40B4-BE49-F238E27FC236}">
                <a16:creationId xmlns:a16="http://schemas.microsoft.com/office/drawing/2014/main" id="{C13D1B9E-11DB-43A8-A74F-B8BA3ADA165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54" r="2" b="2"/>
          <a:stretch/>
        </p:blipFill>
        <p:spPr>
          <a:xfrm>
            <a:off x="6096000" y="841375"/>
            <a:ext cx="5260975" cy="4645025"/>
          </a:xfrm>
          <a:custGeom>
            <a:avLst/>
            <a:gdLst/>
            <a:ahLst/>
            <a:cxnLst/>
            <a:rect l="l" t="t" r="r" b="b"/>
            <a:pathLst>
              <a:path w="5260975" h="4707593">
                <a:moveTo>
                  <a:pt x="0" y="0"/>
                </a:moveTo>
                <a:lnTo>
                  <a:pt x="5260975" y="0"/>
                </a:lnTo>
                <a:lnTo>
                  <a:pt x="5260975" y="3296937"/>
                </a:lnTo>
                <a:lnTo>
                  <a:pt x="5260975" y="3518571"/>
                </a:lnTo>
                <a:lnTo>
                  <a:pt x="5226503" y="3534000"/>
                </a:lnTo>
                <a:cubicBezTo>
                  <a:pt x="5219783" y="3536785"/>
                  <a:pt x="5212389" y="3538321"/>
                  <a:pt x="5206341" y="3542065"/>
                </a:cubicBezTo>
                <a:cubicBezTo>
                  <a:pt x="5178495" y="3559156"/>
                  <a:pt x="5151515" y="3577591"/>
                  <a:pt x="5123287" y="3594010"/>
                </a:cubicBezTo>
                <a:cubicBezTo>
                  <a:pt x="5094195" y="3611004"/>
                  <a:pt x="5068175" y="3631071"/>
                  <a:pt x="5048107" y="3658244"/>
                </a:cubicBezTo>
                <a:cubicBezTo>
                  <a:pt x="5029480" y="3683496"/>
                  <a:pt x="5011429" y="3709131"/>
                  <a:pt x="4992899" y="3734479"/>
                </a:cubicBezTo>
                <a:cubicBezTo>
                  <a:pt x="4988194" y="3740912"/>
                  <a:pt x="4983873" y="3748498"/>
                  <a:pt x="4977440" y="3752627"/>
                </a:cubicBezTo>
                <a:cubicBezTo>
                  <a:pt x="4964094" y="3761268"/>
                  <a:pt x="4949499" y="3768277"/>
                  <a:pt x="4935193" y="3775382"/>
                </a:cubicBezTo>
                <a:cubicBezTo>
                  <a:pt x="4922903" y="3781431"/>
                  <a:pt x="4909845" y="3785943"/>
                  <a:pt x="4897844" y="3792472"/>
                </a:cubicBezTo>
                <a:cubicBezTo>
                  <a:pt x="4888243" y="3797658"/>
                  <a:pt x="4879697" y="3804859"/>
                  <a:pt x="4870767" y="3811388"/>
                </a:cubicBezTo>
                <a:cubicBezTo>
                  <a:pt x="4862990" y="3817052"/>
                  <a:pt x="4854445" y="3821949"/>
                  <a:pt x="4847916" y="3828767"/>
                </a:cubicBezTo>
                <a:cubicBezTo>
                  <a:pt x="4831977" y="3845281"/>
                  <a:pt x="4815942" y="3861508"/>
                  <a:pt x="4796163" y="3873702"/>
                </a:cubicBezTo>
                <a:cubicBezTo>
                  <a:pt x="4776672" y="3885799"/>
                  <a:pt x="4758237" y="3899338"/>
                  <a:pt x="4738843" y="3911628"/>
                </a:cubicBezTo>
                <a:cubicBezTo>
                  <a:pt x="4719831" y="3923630"/>
                  <a:pt x="4702645" y="3936783"/>
                  <a:pt x="4692755" y="3958099"/>
                </a:cubicBezTo>
                <a:cubicBezTo>
                  <a:pt x="4688339" y="3967508"/>
                  <a:pt x="4682097" y="3977782"/>
                  <a:pt x="4673744" y="3983255"/>
                </a:cubicBezTo>
                <a:cubicBezTo>
                  <a:pt x="4661838" y="3991032"/>
                  <a:pt x="4646764" y="3993817"/>
                  <a:pt x="4633801" y="4000442"/>
                </a:cubicBezTo>
                <a:cubicBezTo>
                  <a:pt x="4618535" y="4008219"/>
                  <a:pt x="4600869" y="4014940"/>
                  <a:pt x="4590499" y="4027326"/>
                </a:cubicBezTo>
                <a:cubicBezTo>
                  <a:pt x="4581281" y="4038368"/>
                  <a:pt x="4571968" y="4047009"/>
                  <a:pt x="4559773" y="4054018"/>
                </a:cubicBezTo>
                <a:cubicBezTo>
                  <a:pt x="4551229" y="4058915"/>
                  <a:pt x="4544892" y="4067844"/>
                  <a:pt x="4536059" y="4071877"/>
                </a:cubicBezTo>
                <a:cubicBezTo>
                  <a:pt x="4524441" y="4077254"/>
                  <a:pt x="4512727" y="4081479"/>
                  <a:pt x="4502549" y="4089832"/>
                </a:cubicBezTo>
                <a:cubicBezTo>
                  <a:pt x="4491987" y="4098473"/>
                  <a:pt x="4479986" y="4105290"/>
                  <a:pt x="4468944" y="4113356"/>
                </a:cubicBezTo>
                <a:cubicBezTo>
                  <a:pt x="4463087" y="4117676"/>
                  <a:pt x="4458286" y="4123341"/>
                  <a:pt x="4452622" y="4127854"/>
                </a:cubicBezTo>
                <a:cubicBezTo>
                  <a:pt x="4442252" y="4136111"/>
                  <a:pt x="4431690" y="4144176"/>
                  <a:pt x="4421032" y="4151953"/>
                </a:cubicBezTo>
                <a:cubicBezTo>
                  <a:pt x="4410375" y="4159731"/>
                  <a:pt x="4400197" y="4168756"/>
                  <a:pt x="4388483" y="4174421"/>
                </a:cubicBezTo>
                <a:cubicBezTo>
                  <a:pt x="4368513" y="4184023"/>
                  <a:pt x="4346717" y="4189784"/>
                  <a:pt x="4327321" y="4200153"/>
                </a:cubicBezTo>
                <a:cubicBezTo>
                  <a:pt x="4307639" y="4210714"/>
                  <a:pt x="4289107" y="4223965"/>
                  <a:pt x="4271633" y="4237983"/>
                </a:cubicBezTo>
                <a:cubicBezTo>
                  <a:pt x="4257807" y="4249025"/>
                  <a:pt x="4244845" y="4259971"/>
                  <a:pt x="4227465" y="4265635"/>
                </a:cubicBezTo>
                <a:cubicBezTo>
                  <a:pt x="4217768" y="4268804"/>
                  <a:pt x="4207591" y="4275717"/>
                  <a:pt x="4201733" y="4283783"/>
                </a:cubicBezTo>
                <a:cubicBezTo>
                  <a:pt x="4189059" y="4301353"/>
                  <a:pt x="4172833" y="4313739"/>
                  <a:pt x="4154494" y="4324301"/>
                </a:cubicBezTo>
                <a:cubicBezTo>
                  <a:pt x="4130010" y="4338511"/>
                  <a:pt x="4105814" y="4353009"/>
                  <a:pt x="4081234" y="4366931"/>
                </a:cubicBezTo>
                <a:cubicBezTo>
                  <a:pt x="4066737" y="4375189"/>
                  <a:pt x="4052335" y="4383926"/>
                  <a:pt x="4036971" y="4389975"/>
                </a:cubicBezTo>
                <a:cubicBezTo>
                  <a:pt x="4005575" y="4402457"/>
                  <a:pt x="3973410" y="4413114"/>
                  <a:pt x="3941725" y="4424733"/>
                </a:cubicBezTo>
                <a:cubicBezTo>
                  <a:pt x="3931355" y="4428477"/>
                  <a:pt x="3921561" y="4433854"/>
                  <a:pt x="3910999" y="4437119"/>
                </a:cubicBezTo>
                <a:cubicBezTo>
                  <a:pt x="3899573" y="4440671"/>
                  <a:pt x="3887285" y="4441727"/>
                  <a:pt x="3875859" y="4445280"/>
                </a:cubicBezTo>
                <a:cubicBezTo>
                  <a:pt x="3856847" y="4451136"/>
                  <a:pt x="3838412" y="4458626"/>
                  <a:pt x="3819401" y="4464579"/>
                </a:cubicBezTo>
                <a:cubicBezTo>
                  <a:pt x="3782723" y="4476005"/>
                  <a:pt x="3745949" y="4486951"/>
                  <a:pt x="3709176" y="4497800"/>
                </a:cubicBezTo>
                <a:cubicBezTo>
                  <a:pt x="3701303" y="4500105"/>
                  <a:pt x="3692757" y="4500393"/>
                  <a:pt x="3684981" y="4502889"/>
                </a:cubicBezTo>
                <a:cubicBezTo>
                  <a:pt x="3664337" y="4509610"/>
                  <a:pt x="3643789" y="4516907"/>
                  <a:pt x="3623338" y="4524300"/>
                </a:cubicBezTo>
                <a:cubicBezTo>
                  <a:pt x="3610953" y="4528813"/>
                  <a:pt x="3598854" y="4534382"/>
                  <a:pt x="3586373" y="4538702"/>
                </a:cubicBezTo>
                <a:cubicBezTo>
                  <a:pt x="3576387" y="4542159"/>
                  <a:pt x="3566113" y="4544847"/>
                  <a:pt x="3555743" y="4546960"/>
                </a:cubicBezTo>
                <a:cubicBezTo>
                  <a:pt x="3546814" y="4548785"/>
                  <a:pt x="3537501" y="4548592"/>
                  <a:pt x="3528667" y="4550801"/>
                </a:cubicBezTo>
                <a:cubicBezTo>
                  <a:pt x="3504759" y="4556753"/>
                  <a:pt x="3481140" y="4563475"/>
                  <a:pt x="3457424" y="4569811"/>
                </a:cubicBezTo>
                <a:cubicBezTo>
                  <a:pt x="3447919" y="4572308"/>
                  <a:pt x="3438221" y="4574133"/>
                  <a:pt x="3429003" y="4577301"/>
                </a:cubicBezTo>
                <a:cubicBezTo>
                  <a:pt x="3404327" y="4585654"/>
                  <a:pt x="3380036" y="4595159"/>
                  <a:pt x="3355264" y="4603033"/>
                </a:cubicBezTo>
                <a:cubicBezTo>
                  <a:pt x="3334717" y="4609562"/>
                  <a:pt x="3313593" y="4614266"/>
                  <a:pt x="3292757" y="4620027"/>
                </a:cubicBezTo>
                <a:cubicBezTo>
                  <a:pt x="3283924" y="4622524"/>
                  <a:pt x="3275475" y="4626077"/>
                  <a:pt x="3266643" y="4628188"/>
                </a:cubicBezTo>
                <a:cubicBezTo>
                  <a:pt x="3246863" y="4632990"/>
                  <a:pt x="3226796" y="4637022"/>
                  <a:pt x="3206921" y="4641823"/>
                </a:cubicBezTo>
                <a:cubicBezTo>
                  <a:pt x="3195590" y="4644607"/>
                  <a:pt x="3184645" y="4649600"/>
                  <a:pt x="3173123" y="4651425"/>
                </a:cubicBezTo>
                <a:cubicBezTo>
                  <a:pt x="3145759" y="4655745"/>
                  <a:pt x="3118203" y="4658817"/>
                  <a:pt x="3090646" y="4662274"/>
                </a:cubicBezTo>
                <a:cubicBezTo>
                  <a:pt x="3062227" y="4665826"/>
                  <a:pt x="3033902" y="4669571"/>
                  <a:pt x="3005480" y="4672739"/>
                </a:cubicBezTo>
                <a:cubicBezTo>
                  <a:pt x="2989926" y="4674372"/>
                  <a:pt x="2974275" y="4674660"/>
                  <a:pt x="2958721" y="4676196"/>
                </a:cubicBezTo>
                <a:cubicBezTo>
                  <a:pt x="2945087" y="4677541"/>
                  <a:pt x="2931549" y="4680037"/>
                  <a:pt x="2917915" y="4681670"/>
                </a:cubicBezTo>
                <a:cubicBezTo>
                  <a:pt x="2906105" y="4683013"/>
                  <a:pt x="2894199" y="4683781"/>
                  <a:pt x="2882389" y="4685126"/>
                </a:cubicBezTo>
                <a:cubicBezTo>
                  <a:pt x="2863475" y="4687334"/>
                  <a:pt x="2844655" y="4689831"/>
                  <a:pt x="2825837" y="4692135"/>
                </a:cubicBezTo>
                <a:cubicBezTo>
                  <a:pt x="2817964" y="4692999"/>
                  <a:pt x="2809706" y="4695399"/>
                  <a:pt x="2802313" y="4693960"/>
                </a:cubicBezTo>
                <a:cubicBezTo>
                  <a:pt x="2783686" y="4690310"/>
                  <a:pt x="2765347" y="4691367"/>
                  <a:pt x="2746816" y="4693863"/>
                </a:cubicBezTo>
                <a:cubicBezTo>
                  <a:pt x="2740479" y="4694728"/>
                  <a:pt x="2733662" y="4694535"/>
                  <a:pt x="2727517" y="4692903"/>
                </a:cubicBezTo>
                <a:cubicBezTo>
                  <a:pt x="2714939" y="4689638"/>
                  <a:pt x="2702745" y="4685029"/>
                  <a:pt x="2690359" y="4680997"/>
                </a:cubicBezTo>
                <a:cubicBezTo>
                  <a:pt x="2689014" y="4680517"/>
                  <a:pt x="2687382" y="4680421"/>
                  <a:pt x="2685943" y="4680133"/>
                </a:cubicBezTo>
                <a:cubicBezTo>
                  <a:pt x="2677781" y="4678500"/>
                  <a:pt x="2669717" y="4676868"/>
                  <a:pt x="2661554" y="4675428"/>
                </a:cubicBezTo>
                <a:cubicBezTo>
                  <a:pt x="2657138" y="4674660"/>
                  <a:pt x="2652625" y="4674564"/>
                  <a:pt x="2648208" y="4673892"/>
                </a:cubicBezTo>
                <a:cubicBezTo>
                  <a:pt x="2631118" y="4671203"/>
                  <a:pt x="2612299" y="4675716"/>
                  <a:pt x="2597512" y="4664099"/>
                </a:cubicBezTo>
                <a:cubicBezTo>
                  <a:pt x="2587911" y="4656609"/>
                  <a:pt x="2578597" y="4658338"/>
                  <a:pt x="2568324" y="4659490"/>
                </a:cubicBezTo>
                <a:cubicBezTo>
                  <a:pt x="2560547" y="4660354"/>
                  <a:pt x="2552577" y="4660065"/>
                  <a:pt x="2544704" y="4660162"/>
                </a:cubicBezTo>
                <a:cubicBezTo>
                  <a:pt x="2530878" y="4660449"/>
                  <a:pt x="2517052" y="4660546"/>
                  <a:pt x="2503225" y="4661026"/>
                </a:cubicBezTo>
                <a:cubicBezTo>
                  <a:pt x="2498808" y="4661218"/>
                  <a:pt x="2494297" y="4663619"/>
                  <a:pt x="2489975" y="4663235"/>
                </a:cubicBezTo>
                <a:cubicBezTo>
                  <a:pt x="2470004" y="4661410"/>
                  <a:pt x="2450033" y="4658529"/>
                  <a:pt x="2430061" y="4656897"/>
                </a:cubicBezTo>
                <a:cubicBezTo>
                  <a:pt x="2418732" y="4655938"/>
                  <a:pt x="2407114" y="4657761"/>
                  <a:pt x="2395880" y="4656417"/>
                </a:cubicBezTo>
                <a:cubicBezTo>
                  <a:pt x="2382919" y="4654881"/>
                  <a:pt x="2370245" y="4650945"/>
                  <a:pt x="2357378" y="4648544"/>
                </a:cubicBezTo>
                <a:cubicBezTo>
                  <a:pt x="2353826" y="4647872"/>
                  <a:pt x="2349889" y="4648736"/>
                  <a:pt x="2346145" y="4648928"/>
                </a:cubicBezTo>
                <a:cubicBezTo>
                  <a:pt x="2341920" y="4649120"/>
                  <a:pt x="2337791" y="4649504"/>
                  <a:pt x="2333567" y="4649600"/>
                </a:cubicBezTo>
                <a:cubicBezTo>
                  <a:pt x="2320700" y="4649793"/>
                  <a:pt x="2307835" y="4649504"/>
                  <a:pt x="2294968" y="4650177"/>
                </a:cubicBezTo>
                <a:cubicBezTo>
                  <a:pt x="2287095" y="4650561"/>
                  <a:pt x="2278839" y="4654497"/>
                  <a:pt x="2271540" y="4653057"/>
                </a:cubicBezTo>
                <a:cubicBezTo>
                  <a:pt x="2256659" y="4650272"/>
                  <a:pt x="2241776" y="4656513"/>
                  <a:pt x="2226895" y="4651329"/>
                </a:cubicBezTo>
                <a:cubicBezTo>
                  <a:pt x="2222285" y="4649793"/>
                  <a:pt x="2215948" y="4653633"/>
                  <a:pt x="2210379" y="4653825"/>
                </a:cubicBezTo>
                <a:cubicBezTo>
                  <a:pt x="2196457" y="4654305"/>
                  <a:pt x="2182535" y="4654209"/>
                  <a:pt x="2168613" y="4654113"/>
                </a:cubicBezTo>
                <a:cubicBezTo>
                  <a:pt x="2156131" y="4654017"/>
                  <a:pt x="2143168" y="4655361"/>
                  <a:pt x="2131167" y="4652673"/>
                </a:cubicBezTo>
                <a:cubicBezTo>
                  <a:pt x="2118588" y="4649793"/>
                  <a:pt x="2107259" y="4650177"/>
                  <a:pt x="2095065" y="4653441"/>
                </a:cubicBezTo>
                <a:cubicBezTo>
                  <a:pt x="2086711" y="4655649"/>
                  <a:pt x="2077878" y="4655938"/>
                  <a:pt x="2069237" y="4656609"/>
                </a:cubicBezTo>
                <a:cubicBezTo>
                  <a:pt x="2059924" y="4657377"/>
                  <a:pt x="2049650" y="4655361"/>
                  <a:pt x="2041201" y="4658529"/>
                </a:cubicBezTo>
                <a:cubicBezTo>
                  <a:pt x="2016044" y="4667939"/>
                  <a:pt x="1990216" y="4669955"/>
                  <a:pt x="1963909" y="4669955"/>
                </a:cubicBezTo>
                <a:cubicBezTo>
                  <a:pt x="1959107" y="4669955"/>
                  <a:pt x="1954210" y="4668612"/>
                  <a:pt x="1949603" y="4667171"/>
                </a:cubicBezTo>
                <a:cubicBezTo>
                  <a:pt x="1922717" y="4658529"/>
                  <a:pt x="1895737" y="4659297"/>
                  <a:pt x="1868373" y="4664578"/>
                </a:cubicBezTo>
                <a:cubicBezTo>
                  <a:pt x="1862708" y="4665731"/>
                  <a:pt x="1856372" y="4665923"/>
                  <a:pt x="1850707" y="4664771"/>
                </a:cubicBezTo>
                <a:cubicBezTo>
                  <a:pt x="1834768" y="4661410"/>
                  <a:pt x="1819309" y="4655841"/>
                  <a:pt x="1803275" y="4653441"/>
                </a:cubicBezTo>
                <a:cubicBezTo>
                  <a:pt x="1776775" y="4649504"/>
                  <a:pt x="1753828" y="4662754"/>
                  <a:pt x="1730112" y="4671396"/>
                </a:cubicBezTo>
                <a:cubicBezTo>
                  <a:pt x="1707548" y="4679557"/>
                  <a:pt x="1688345" y="4697992"/>
                  <a:pt x="1661652" y="4693863"/>
                </a:cubicBezTo>
                <a:cubicBezTo>
                  <a:pt x="1658965" y="4693479"/>
                  <a:pt x="1655988" y="4696071"/>
                  <a:pt x="1653011" y="4696744"/>
                </a:cubicBezTo>
                <a:cubicBezTo>
                  <a:pt x="1644850" y="4698568"/>
                  <a:pt x="1636689" y="4700776"/>
                  <a:pt x="1628431" y="4701641"/>
                </a:cubicBezTo>
                <a:cubicBezTo>
                  <a:pt x="1618350" y="4702793"/>
                  <a:pt x="1608076" y="4702409"/>
                  <a:pt x="1597995" y="4703369"/>
                </a:cubicBezTo>
                <a:cubicBezTo>
                  <a:pt x="1585032" y="4704521"/>
                  <a:pt x="1572263" y="4707593"/>
                  <a:pt x="1559396" y="4707593"/>
                </a:cubicBezTo>
                <a:cubicBezTo>
                  <a:pt x="1549026" y="4707593"/>
                  <a:pt x="1538753" y="4704041"/>
                  <a:pt x="1528480" y="4702312"/>
                </a:cubicBezTo>
                <a:cubicBezTo>
                  <a:pt x="1513981" y="4699912"/>
                  <a:pt x="1498042" y="4700584"/>
                  <a:pt x="1485272" y="4694439"/>
                </a:cubicBezTo>
                <a:cubicBezTo>
                  <a:pt x="1471639" y="4687910"/>
                  <a:pt x="1458676" y="4684934"/>
                  <a:pt x="1444562" y="4686950"/>
                </a:cubicBezTo>
                <a:cubicBezTo>
                  <a:pt x="1439857" y="4687622"/>
                  <a:pt x="1433808" y="4691655"/>
                  <a:pt x="1431696" y="4695783"/>
                </a:cubicBezTo>
                <a:cubicBezTo>
                  <a:pt x="1426991" y="4705001"/>
                  <a:pt x="1420559" y="4706634"/>
                  <a:pt x="1411821" y="4703464"/>
                </a:cubicBezTo>
                <a:cubicBezTo>
                  <a:pt x="1404236" y="4700776"/>
                  <a:pt x="1394922" y="4699432"/>
                  <a:pt x="1389738" y="4694247"/>
                </a:cubicBezTo>
                <a:cubicBezTo>
                  <a:pt x="1375047" y="4679557"/>
                  <a:pt x="1356324" y="4679077"/>
                  <a:pt x="1338081" y="4675141"/>
                </a:cubicBezTo>
                <a:cubicBezTo>
                  <a:pt x="1326945" y="4672739"/>
                  <a:pt x="1316574" y="4672644"/>
                  <a:pt x="1305436" y="4674276"/>
                </a:cubicBezTo>
                <a:cubicBezTo>
                  <a:pt x="1281241" y="4677925"/>
                  <a:pt x="1257717" y="4672739"/>
                  <a:pt x="1234481" y="4666115"/>
                </a:cubicBezTo>
                <a:cubicBezTo>
                  <a:pt x="1219118" y="4661698"/>
                  <a:pt x="1203372" y="4659010"/>
                  <a:pt x="1188106" y="4654497"/>
                </a:cubicBezTo>
                <a:cubicBezTo>
                  <a:pt x="1176680" y="4651041"/>
                  <a:pt x="1165255" y="4646912"/>
                  <a:pt x="1154790" y="4641343"/>
                </a:cubicBezTo>
                <a:cubicBezTo>
                  <a:pt x="1139618" y="4633181"/>
                  <a:pt x="1126369" y="4620891"/>
                  <a:pt x="1107069" y="4624156"/>
                </a:cubicBezTo>
                <a:cubicBezTo>
                  <a:pt x="1090074" y="4627036"/>
                  <a:pt x="1074713" y="4620988"/>
                  <a:pt x="1059158" y="4615227"/>
                </a:cubicBezTo>
                <a:cubicBezTo>
                  <a:pt x="1047732" y="4611002"/>
                  <a:pt x="1036308" y="4606681"/>
                  <a:pt x="1024496" y="4603993"/>
                </a:cubicBezTo>
                <a:cubicBezTo>
                  <a:pt x="1010478" y="4600824"/>
                  <a:pt x="994635" y="4602169"/>
                  <a:pt x="982153" y="4596311"/>
                </a:cubicBezTo>
                <a:cubicBezTo>
                  <a:pt x="969095" y="4590166"/>
                  <a:pt x="958246" y="4594295"/>
                  <a:pt x="946628" y="4596024"/>
                </a:cubicBezTo>
                <a:cubicBezTo>
                  <a:pt x="928097" y="4598712"/>
                  <a:pt x="909661" y="4603705"/>
                  <a:pt x="890939" y="4597368"/>
                </a:cubicBezTo>
                <a:cubicBezTo>
                  <a:pt x="868184" y="4589687"/>
                  <a:pt x="845620" y="4581430"/>
                  <a:pt x="822769" y="4574133"/>
                </a:cubicBezTo>
                <a:cubicBezTo>
                  <a:pt x="813934" y="4571347"/>
                  <a:pt x="804431" y="4570195"/>
                  <a:pt x="795212" y="4568947"/>
                </a:cubicBezTo>
                <a:cubicBezTo>
                  <a:pt x="786476" y="4567891"/>
                  <a:pt x="776010" y="4570579"/>
                  <a:pt x="769288" y="4566547"/>
                </a:cubicBezTo>
                <a:cubicBezTo>
                  <a:pt x="752005" y="4556178"/>
                  <a:pt x="734243" y="4551089"/>
                  <a:pt x="714271" y="4551089"/>
                </a:cubicBezTo>
                <a:cubicBezTo>
                  <a:pt x="706781" y="4551089"/>
                  <a:pt x="699484" y="4546768"/>
                  <a:pt x="691900" y="4545999"/>
                </a:cubicBezTo>
                <a:cubicBezTo>
                  <a:pt x="681529" y="4545040"/>
                  <a:pt x="669623" y="4542447"/>
                  <a:pt x="660598" y="4546096"/>
                </a:cubicBezTo>
                <a:cubicBezTo>
                  <a:pt x="639379" y="4554737"/>
                  <a:pt x="622193" y="4547536"/>
                  <a:pt x="603662" y="4538991"/>
                </a:cubicBezTo>
                <a:cubicBezTo>
                  <a:pt x="585418" y="4530541"/>
                  <a:pt x="566215" y="4523821"/>
                  <a:pt x="546821" y="4518251"/>
                </a:cubicBezTo>
                <a:cubicBezTo>
                  <a:pt x="539524" y="4516235"/>
                  <a:pt x="530787" y="4519596"/>
                  <a:pt x="522721" y="4520267"/>
                </a:cubicBezTo>
                <a:cubicBezTo>
                  <a:pt x="519840" y="4520460"/>
                  <a:pt x="516671" y="4520748"/>
                  <a:pt x="514080" y="4519788"/>
                </a:cubicBezTo>
                <a:cubicBezTo>
                  <a:pt x="489020" y="4510570"/>
                  <a:pt x="463575" y="4503561"/>
                  <a:pt x="436404" y="4508361"/>
                </a:cubicBezTo>
                <a:cubicBezTo>
                  <a:pt x="433908" y="4508842"/>
                  <a:pt x="431123" y="4507786"/>
                  <a:pt x="428626" y="4507114"/>
                </a:cubicBezTo>
                <a:cubicBezTo>
                  <a:pt x="416432" y="4503657"/>
                  <a:pt x="404526" y="4498184"/>
                  <a:pt x="392141" y="4496936"/>
                </a:cubicBezTo>
                <a:cubicBezTo>
                  <a:pt x="361608" y="4493864"/>
                  <a:pt x="330884" y="4492615"/>
                  <a:pt x="300157" y="4490599"/>
                </a:cubicBezTo>
                <a:cubicBezTo>
                  <a:pt x="298237" y="4490503"/>
                  <a:pt x="296221" y="4490503"/>
                  <a:pt x="294493" y="4489831"/>
                </a:cubicBezTo>
                <a:cubicBezTo>
                  <a:pt x="283163" y="4485702"/>
                  <a:pt x="273274" y="4487047"/>
                  <a:pt x="263671" y="4494919"/>
                </a:cubicBezTo>
                <a:cubicBezTo>
                  <a:pt x="259447" y="4498376"/>
                  <a:pt x="253686" y="4500200"/>
                  <a:pt x="248406" y="4502121"/>
                </a:cubicBezTo>
                <a:cubicBezTo>
                  <a:pt x="240628" y="4505002"/>
                  <a:pt x="232659" y="4507786"/>
                  <a:pt x="224594" y="4509610"/>
                </a:cubicBezTo>
                <a:cubicBezTo>
                  <a:pt x="216624" y="4511338"/>
                  <a:pt x="208079" y="4513738"/>
                  <a:pt x="200398" y="4512395"/>
                </a:cubicBezTo>
                <a:cubicBezTo>
                  <a:pt x="186572" y="4509994"/>
                  <a:pt x="173417" y="4504618"/>
                  <a:pt x="159783" y="4501064"/>
                </a:cubicBezTo>
                <a:cubicBezTo>
                  <a:pt x="155079" y="4499816"/>
                  <a:pt x="149893" y="4500009"/>
                  <a:pt x="144997" y="4499912"/>
                </a:cubicBezTo>
                <a:cubicBezTo>
                  <a:pt x="133763" y="4499625"/>
                  <a:pt x="122241" y="4502409"/>
                  <a:pt x="112064" y="4494440"/>
                </a:cubicBezTo>
                <a:cubicBezTo>
                  <a:pt x="102655" y="4486951"/>
                  <a:pt x="93148" y="4489158"/>
                  <a:pt x="83259" y="4494824"/>
                </a:cubicBezTo>
                <a:cubicBezTo>
                  <a:pt x="76154" y="4498857"/>
                  <a:pt x="68090" y="4502025"/>
                  <a:pt x="60120" y="4503561"/>
                </a:cubicBezTo>
                <a:cubicBezTo>
                  <a:pt x="49174" y="4505673"/>
                  <a:pt x="38324" y="4506538"/>
                  <a:pt x="26514" y="4505289"/>
                </a:cubicBezTo>
                <a:cubicBezTo>
                  <a:pt x="18161" y="4504425"/>
                  <a:pt x="11343" y="4504041"/>
                  <a:pt x="4814" y="4498952"/>
                </a:cubicBezTo>
                <a:cubicBezTo>
                  <a:pt x="3759" y="4498184"/>
                  <a:pt x="1839" y="4497992"/>
                  <a:pt x="398" y="4498089"/>
                </a:cubicBezTo>
                <a:lnTo>
                  <a:pt x="0" y="4498087"/>
                </a:lnTo>
                <a:close/>
              </a:path>
            </a:pathLst>
          </a:custGeom>
          <a:effectLst>
            <a:outerShdw blurRad="381000" dist="152400" dir="5400000" algn="t" rotWithShape="0">
              <a:prstClr val="black">
                <a:alpha val="10000"/>
              </a:prstClr>
            </a:outerShdw>
          </a:effectLst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23705FF7-CAB4-430F-A07B-AF2245F17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96000" y="4138312"/>
            <a:ext cx="5260975" cy="1410656"/>
            <a:chOff x="6096000" y="4138312"/>
            <a:chExt cx="5260975" cy="1410656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6BFFE2ED-DBB9-4090-905D-1939650FC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4138312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4D1EC16-E672-4366-A091-73675BE548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4138312"/>
              <a:ext cx="5260975" cy="1410656"/>
            </a:xfrm>
            <a:custGeom>
              <a:avLst/>
              <a:gdLst>
                <a:gd name="connsiteX0" fmla="*/ 5260975 w 5260975"/>
                <a:gd name="connsiteY0" fmla="*/ 0 h 1410656"/>
                <a:gd name="connsiteX1" fmla="*/ 5260975 w 5260975"/>
                <a:gd name="connsiteY1" fmla="*/ 221634 h 1410656"/>
                <a:gd name="connsiteX2" fmla="*/ 5226503 w 5260975"/>
                <a:gd name="connsiteY2" fmla="*/ 237063 h 1410656"/>
                <a:gd name="connsiteX3" fmla="*/ 5206341 w 5260975"/>
                <a:gd name="connsiteY3" fmla="*/ 245128 h 1410656"/>
                <a:gd name="connsiteX4" fmla="*/ 5123287 w 5260975"/>
                <a:gd name="connsiteY4" fmla="*/ 297073 h 1410656"/>
                <a:gd name="connsiteX5" fmla="*/ 5048107 w 5260975"/>
                <a:gd name="connsiteY5" fmla="*/ 361307 h 1410656"/>
                <a:gd name="connsiteX6" fmla="*/ 4992899 w 5260975"/>
                <a:gd name="connsiteY6" fmla="*/ 437542 h 1410656"/>
                <a:gd name="connsiteX7" fmla="*/ 4977440 w 5260975"/>
                <a:gd name="connsiteY7" fmla="*/ 455690 h 1410656"/>
                <a:gd name="connsiteX8" fmla="*/ 4935193 w 5260975"/>
                <a:gd name="connsiteY8" fmla="*/ 478445 h 1410656"/>
                <a:gd name="connsiteX9" fmla="*/ 4897844 w 5260975"/>
                <a:gd name="connsiteY9" fmla="*/ 495535 h 1410656"/>
                <a:gd name="connsiteX10" fmla="*/ 4870767 w 5260975"/>
                <a:gd name="connsiteY10" fmla="*/ 514451 h 1410656"/>
                <a:gd name="connsiteX11" fmla="*/ 4847916 w 5260975"/>
                <a:gd name="connsiteY11" fmla="*/ 531830 h 1410656"/>
                <a:gd name="connsiteX12" fmla="*/ 4796163 w 5260975"/>
                <a:gd name="connsiteY12" fmla="*/ 576765 h 1410656"/>
                <a:gd name="connsiteX13" fmla="*/ 4738843 w 5260975"/>
                <a:gd name="connsiteY13" fmla="*/ 614691 h 1410656"/>
                <a:gd name="connsiteX14" fmla="*/ 4692755 w 5260975"/>
                <a:gd name="connsiteY14" fmla="*/ 661162 h 1410656"/>
                <a:gd name="connsiteX15" fmla="*/ 4673744 w 5260975"/>
                <a:gd name="connsiteY15" fmla="*/ 686318 h 1410656"/>
                <a:gd name="connsiteX16" fmla="*/ 4633801 w 5260975"/>
                <a:gd name="connsiteY16" fmla="*/ 703505 h 1410656"/>
                <a:gd name="connsiteX17" fmla="*/ 4590499 w 5260975"/>
                <a:gd name="connsiteY17" fmla="*/ 730389 h 1410656"/>
                <a:gd name="connsiteX18" fmla="*/ 4559773 w 5260975"/>
                <a:gd name="connsiteY18" fmla="*/ 757081 h 1410656"/>
                <a:gd name="connsiteX19" fmla="*/ 4536059 w 5260975"/>
                <a:gd name="connsiteY19" fmla="*/ 774940 h 1410656"/>
                <a:gd name="connsiteX20" fmla="*/ 4502549 w 5260975"/>
                <a:gd name="connsiteY20" fmla="*/ 792895 h 1410656"/>
                <a:gd name="connsiteX21" fmla="*/ 4468944 w 5260975"/>
                <a:gd name="connsiteY21" fmla="*/ 816419 h 1410656"/>
                <a:gd name="connsiteX22" fmla="*/ 4452622 w 5260975"/>
                <a:gd name="connsiteY22" fmla="*/ 830917 h 1410656"/>
                <a:gd name="connsiteX23" fmla="*/ 4421032 w 5260975"/>
                <a:gd name="connsiteY23" fmla="*/ 855016 h 1410656"/>
                <a:gd name="connsiteX24" fmla="*/ 4388483 w 5260975"/>
                <a:gd name="connsiteY24" fmla="*/ 877484 h 1410656"/>
                <a:gd name="connsiteX25" fmla="*/ 4327321 w 5260975"/>
                <a:gd name="connsiteY25" fmla="*/ 903216 h 1410656"/>
                <a:gd name="connsiteX26" fmla="*/ 4271633 w 5260975"/>
                <a:gd name="connsiteY26" fmla="*/ 941046 h 1410656"/>
                <a:gd name="connsiteX27" fmla="*/ 4227465 w 5260975"/>
                <a:gd name="connsiteY27" fmla="*/ 968698 h 1410656"/>
                <a:gd name="connsiteX28" fmla="*/ 4201733 w 5260975"/>
                <a:gd name="connsiteY28" fmla="*/ 986846 h 1410656"/>
                <a:gd name="connsiteX29" fmla="*/ 4154494 w 5260975"/>
                <a:gd name="connsiteY29" fmla="*/ 1027364 h 1410656"/>
                <a:gd name="connsiteX30" fmla="*/ 4081234 w 5260975"/>
                <a:gd name="connsiteY30" fmla="*/ 1069994 h 1410656"/>
                <a:gd name="connsiteX31" fmla="*/ 4036971 w 5260975"/>
                <a:gd name="connsiteY31" fmla="*/ 1093038 h 1410656"/>
                <a:gd name="connsiteX32" fmla="*/ 3941725 w 5260975"/>
                <a:gd name="connsiteY32" fmla="*/ 1127796 h 1410656"/>
                <a:gd name="connsiteX33" fmla="*/ 3910999 w 5260975"/>
                <a:gd name="connsiteY33" fmla="*/ 1140182 h 1410656"/>
                <a:gd name="connsiteX34" fmla="*/ 3875859 w 5260975"/>
                <a:gd name="connsiteY34" fmla="*/ 1148343 h 1410656"/>
                <a:gd name="connsiteX35" fmla="*/ 3819401 w 5260975"/>
                <a:gd name="connsiteY35" fmla="*/ 1167642 h 1410656"/>
                <a:gd name="connsiteX36" fmla="*/ 3709176 w 5260975"/>
                <a:gd name="connsiteY36" fmla="*/ 1200863 h 1410656"/>
                <a:gd name="connsiteX37" fmla="*/ 3684981 w 5260975"/>
                <a:gd name="connsiteY37" fmla="*/ 1205952 h 1410656"/>
                <a:gd name="connsiteX38" fmla="*/ 3623338 w 5260975"/>
                <a:gd name="connsiteY38" fmla="*/ 1227363 h 1410656"/>
                <a:gd name="connsiteX39" fmla="*/ 3586373 w 5260975"/>
                <a:gd name="connsiteY39" fmla="*/ 1241765 h 1410656"/>
                <a:gd name="connsiteX40" fmla="*/ 3555743 w 5260975"/>
                <a:gd name="connsiteY40" fmla="*/ 1250023 h 1410656"/>
                <a:gd name="connsiteX41" fmla="*/ 3528667 w 5260975"/>
                <a:gd name="connsiteY41" fmla="*/ 1253864 h 1410656"/>
                <a:gd name="connsiteX42" fmla="*/ 3457424 w 5260975"/>
                <a:gd name="connsiteY42" fmla="*/ 1272874 h 1410656"/>
                <a:gd name="connsiteX43" fmla="*/ 3429003 w 5260975"/>
                <a:gd name="connsiteY43" fmla="*/ 1280364 h 1410656"/>
                <a:gd name="connsiteX44" fmla="*/ 3355264 w 5260975"/>
                <a:gd name="connsiteY44" fmla="*/ 1306096 h 1410656"/>
                <a:gd name="connsiteX45" fmla="*/ 3292757 w 5260975"/>
                <a:gd name="connsiteY45" fmla="*/ 1323090 h 1410656"/>
                <a:gd name="connsiteX46" fmla="*/ 3266643 w 5260975"/>
                <a:gd name="connsiteY46" fmla="*/ 1331251 h 1410656"/>
                <a:gd name="connsiteX47" fmla="*/ 3206921 w 5260975"/>
                <a:gd name="connsiteY47" fmla="*/ 1344886 h 1410656"/>
                <a:gd name="connsiteX48" fmla="*/ 3173123 w 5260975"/>
                <a:gd name="connsiteY48" fmla="*/ 1354488 h 1410656"/>
                <a:gd name="connsiteX49" fmla="*/ 3090646 w 5260975"/>
                <a:gd name="connsiteY49" fmla="*/ 1365337 h 1410656"/>
                <a:gd name="connsiteX50" fmla="*/ 3005480 w 5260975"/>
                <a:gd name="connsiteY50" fmla="*/ 1375802 h 1410656"/>
                <a:gd name="connsiteX51" fmla="*/ 2958721 w 5260975"/>
                <a:gd name="connsiteY51" fmla="*/ 1379259 h 1410656"/>
                <a:gd name="connsiteX52" fmla="*/ 2917915 w 5260975"/>
                <a:gd name="connsiteY52" fmla="*/ 1384733 h 1410656"/>
                <a:gd name="connsiteX53" fmla="*/ 2882389 w 5260975"/>
                <a:gd name="connsiteY53" fmla="*/ 1388189 h 1410656"/>
                <a:gd name="connsiteX54" fmla="*/ 2825837 w 5260975"/>
                <a:gd name="connsiteY54" fmla="*/ 1395198 h 1410656"/>
                <a:gd name="connsiteX55" fmla="*/ 2802313 w 5260975"/>
                <a:gd name="connsiteY55" fmla="*/ 1397023 h 1410656"/>
                <a:gd name="connsiteX56" fmla="*/ 2746816 w 5260975"/>
                <a:gd name="connsiteY56" fmla="*/ 1396926 h 1410656"/>
                <a:gd name="connsiteX57" fmla="*/ 2727517 w 5260975"/>
                <a:gd name="connsiteY57" fmla="*/ 1395966 h 1410656"/>
                <a:gd name="connsiteX58" fmla="*/ 2690359 w 5260975"/>
                <a:gd name="connsiteY58" fmla="*/ 1384060 h 1410656"/>
                <a:gd name="connsiteX59" fmla="*/ 2685943 w 5260975"/>
                <a:gd name="connsiteY59" fmla="*/ 1383196 h 1410656"/>
                <a:gd name="connsiteX60" fmla="*/ 2661554 w 5260975"/>
                <a:gd name="connsiteY60" fmla="*/ 1378491 h 1410656"/>
                <a:gd name="connsiteX61" fmla="*/ 2648208 w 5260975"/>
                <a:gd name="connsiteY61" fmla="*/ 1376955 h 1410656"/>
                <a:gd name="connsiteX62" fmla="*/ 2597512 w 5260975"/>
                <a:gd name="connsiteY62" fmla="*/ 1367162 h 1410656"/>
                <a:gd name="connsiteX63" fmla="*/ 2568324 w 5260975"/>
                <a:gd name="connsiteY63" fmla="*/ 1362553 h 1410656"/>
                <a:gd name="connsiteX64" fmla="*/ 2544704 w 5260975"/>
                <a:gd name="connsiteY64" fmla="*/ 1363225 h 1410656"/>
                <a:gd name="connsiteX65" fmla="*/ 2503225 w 5260975"/>
                <a:gd name="connsiteY65" fmla="*/ 1364089 h 1410656"/>
                <a:gd name="connsiteX66" fmla="*/ 2489975 w 5260975"/>
                <a:gd name="connsiteY66" fmla="*/ 1366298 h 1410656"/>
                <a:gd name="connsiteX67" fmla="*/ 2430061 w 5260975"/>
                <a:gd name="connsiteY67" fmla="*/ 1359960 h 1410656"/>
                <a:gd name="connsiteX68" fmla="*/ 2395880 w 5260975"/>
                <a:gd name="connsiteY68" fmla="*/ 1359480 h 1410656"/>
                <a:gd name="connsiteX69" fmla="*/ 2357378 w 5260975"/>
                <a:gd name="connsiteY69" fmla="*/ 1351607 h 1410656"/>
                <a:gd name="connsiteX70" fmla="*/ 2346145 w 5260975"/>
                <a:gd name="connsiteY70" fmla="*/ 1351991 h 1410656"/>
                <a:gd name="connsiteX71" fmla="*/ 2333567 w 5260975"/>
                <a:gd name="connsiteY71" fmla="*/ 1352663 h 1410656"/>
                <a:gd name="connsiteX72" fmla="*/ 2294968 w 5260975"/>
                <a:gd name="connsiteY72" fmla="*/ 1353240 h 1410656"/>
                <a:gd name="connsiteX73" fmla="*/ 2271540 w 5260975"/>
                <a:gd name="connsiteY73" fmla="*/ 1356120 h 1410656"/>
                <a:gd name="connsiteX74" fmla="*/ 2226895 w 5260975"/>
                <a:gd name="connsiteY74" fmla="*/ 1354392 h 1410656"/>
                <a:gd name="connsiteX75" fmla="*/ 2210379 w 5260975"/>
                <a:gd name="connsiteY75" fmla="*/ 1356888 h 1410656"/>
                <a:gd name="connsiteX76" fmla="*/ 2168613 w 5260975"/>
                <a:gd name="connsiteY76" fmla="*/ 1357176 h 1410656"/>
                <a:gd name="connsiteX77" fmla="*/ 2131167 w 5260975"/>
                <a:gd name="connsiteY77" fmla="*/ 1355736 h 1410656"/>
                <a:gd name="connsiteX78" fmla="*/ 2095065 w 5260975"/>
                <a:gd name="connsiteY78" fmla="*/ 1356504 h 1410656"/>
                <a:gd name="connsiteX79" fmla="*/ 2069237 w 5260975"/>
                <a:gd name="connsiteY79" fmla="*/ 1359672 h 1410656"/>
                <a:gd name="connsiteX80" fmla="*/ 2041201 w 5260975"/>
                <a:gd name="connsiteY80" fmla="*/ 1361592 h 1410656"/>
                <a:gd name="connsiteX81" fmla="*/ 1963909 w 5260975"/>
                <a:gd name="connsiteY81" fmla="*/ 1373018 h 1410656"/>
                <a:gd name="connsiteX82" fmla="*/ 1949603 w 5260975"/>
                <a:gd name="connsiteY82" fmla="*/ 1370234 h 1410656"/>
                <a:gd name="connsiteX83" fmla="*/ 1868373 w 5260975"/>
                <a:gd name="connsiteY83" fmla="*/ 1367641 h 1410656"/>
                <a:gd name="connsiteX84" fmla="*/ 1850707 w 5260975"/>
                <a:gd name="connsiteY84" fmla="*/ 1367834 h 1410656"/>
                <a:gd name="connsiteX85" fmla="*/ 1803275 w 5260975"/>
                <a:gd name="connsiteY85" fmla="*/ 1356504 h 1410656"/>
                <a:gd name="connsiteX86" fmla="*/ 1730112 w 5260975"/>
                <a:gd name="connsiteY86" fmla="*/ 1374459 h 1410656"/>
                <a:gd name="connsiteX87" fmla="*/ 1661652 w 5260975"/>
                <a:gd name="connsiteY87" fmla="*/ 1396926 h 1410656"/>
                <a:gd name="connsiteX88" fmla="*/ 1653011 w 5260975"/>
                <a:gd name="connsiteY88" fmla="*/ 1399807 h 1410656"/>
                <a:gd name="connsiteX89" fmla="*/ 1628431 w 5260975"/>
                <a:gd name="connsiteY89" fmla="*/ 1404704 h 1410656"/>
                <a:gd name="connsiteX90" fmla="*/ 1597995 w 5260975"/>
                <a:gd name="connsiteY90" fmla="*/ 1406432 h 1410656"/>
                <a:gd name="connsiteX91" fmla="*/ 1559396 w 5260975"/>
                <a:gd name="connsiteY91" fmla="*/ 1410656 h 1410656"/>
                <a:gd name="connsiteX92" fmla="*/ 1528480 w 5260975"/>
                <a:gd name="connsiteY92" fmla="*/ 1405375 h 1410656"/>
                <a:gd name="connsiteX93" fmla="*/ 1485272 w 5260975"/>
                <a:gd name="connsiteY93" fmla="*/ 1397502 h 1410656"/>
                <a:gd name="connsiteX94" fmla="*/ 1444562 w 5260975"/>
                <a:gd name="connsiteY94" fmla="*/ 1390013 h 1410656"/>
                <a:gd name="connsiteX95" fmla="*/ 1431696 w 5260975"/>
                <a:gd name="connsiteY95" fmla="*/ 1398846 h 1410656"/>
                <a:gd name="connsiteX96" fmla="*/ 1411821 w 5260975"/>
                <a:gd name="connsiteY96" fmla="*/ 1406527 h 1410656"/>
                <a:gd name="connsiteX97" fmla="*/ 1389738 w 5260975"/>
                <a:gd name="connsiteY97" fmla="*/ 1397310 h 1410656"/>
                <a:gd name="connsiteX98" fmla="*/ 1338081 w 5260975"/>
                <a:gd name="connsiteY98" fmla="*/ 1378204 h 1410656"/>
                <a:gd name="connsiteX99" fmla="*/ 1305436 w 5260975"/>
                <a:gd name="connsiteY99" fmla="*/ 1377339 h 1410656"/>
                <a:gd name="connsiteX100" fmla="*/ 1234481 w 5260975"/>
                <a:gd name="connsiteY100" fmla="*/ 1369178 h 1410656"/>
                <a:gd name="connsiteX101" fmla="*/ 1188106 w 5260975"/>
                <a:gd name="connsiteY101" fmla="*/ 1357560 h 1410656"/>
                <a:gd name="connsiteX102" fmla="*/ 1154790 w 5260975"/>
                <a:gd name="connsiteY102" fmla="*/ 1344406 h 1410656"/>
                <a:gd name="connsiteX103" fmla="*/ 1107069 w 5260975"/>
                <a:gd name="connsiteY103" fmla="*/ 1327219 h 1410656"/>
                <a:gd name="connsiteX104" fmla="*/ 1059158 w 5260975"/>
                <a:gd name="connsiteY104" fmla="*/ 1318290 h 1410656"/>
                <a:gd name="connsiteX105" fmla="*/ 1024496 w 5260975"/>
                <a:gd name="connsiteY105" fmla="*/ 1307056 h 1410656"/>
                <a:gd name="connsiteX106" fmla="*/ 982153 w 5260975"/>
                <a:gd name="connsiteY106" fmla="*/ 1299374 h 1410656"/>
                <a:gd name="connsiteX107" fmla="*/ 946628 w 5260975"/>
                <a:gd name="connsiteY107" fmla="*/ 1299087 h 1410656"/>
                <a:gd name="connsiteX108" fmla="*/ 890939 w 5260975"/>
                <a:gd name="connsiteY108" fmla="*/ 1300431 h 1410656"/>
                <a:gd name="connsiteX109" fmla="*/ 822769 w 5260975"/>
                <a:gd name="connsiteY109" fmla="*/ 1277196 h 1410656"/>
                <a:gd name="connsiteX110" fmla="*/ 795212 w 5260975"/>
                <a:gd name="connsiteY110" fmla="*/ 1272010 h 1410656"/>
                <a:gd name="connsiteX111" fmla="*/ 769288 w 5260975"/>
                <a:gd name="connsiteY111" fmla="*/ 1269610 h 1410656"/>
                <a:gd name="connsiteX112" fmla="*/ 714271 w 5260975"/>
                <a:gd name="connsiteY112" fmla="*/ 1254152 h 1410656"/>
                <a:gd name="connsiteX113" fmla="*/ 691900 w 5260975"/>
                <a:gd name="connsiteY113" fmla="*/ 1249062 h 1410656"/>
                <a:gd name="connsiteX114" fmla="*/ 660598 w 5260975"/>
                <a:gd name="connsiteY114" fmla="*/ 1249159 h 1410656"/>
                <a:gd name="connsiteX115" fmla="*/ 603662 w 5260975"/>
                <a:gd name="connsiteY115" fmla="*/ 1242054 h 1410656"/>
                <a:gd name="connsiteX116" fmla="*/ 546821 w 5260975"/>
                <a:gd name="connsiteY116" fmla="*/ 1221314 h 1410656"/>
                <a:gd name="connsiteX117" fmla="*/ 522721 w 5260975"/>
                <a:gd name="connsiteY117" fmla="*/ 1223330 h 1410656"/>
                <a:gd name="connsiteX118" fmla="*/ 514080 w 5260975"/>
                <a:gd name="connsiteY118" fmla="*/ 1222851 h 1410656"/>
                <a:gd name="connsiteX119" fmla="*/ 436404 w 5260975"/>
                <a:gd name="connsiteY119" fmla="*/ 1211424 h 1410656"/>
                <a:gd name="connsiteX120" fmla="*/ 428626 w 5260975"/>
                <a:gd name="connsiteY120" fmla="*/ 1210177 h 1410656"/>
                <a:gd name="connsiteX121" fmla="*/ 392141 w 5260975"/>
                <a:gd name="connsiteY121" fmla="*/ 1199999 h 1410656"/>
                <a:gd name="connsiteX122" fmla="*/ 300157 w 5260975"/>
                <a:gd name="connsiteY122" fmla="*/ 1193662 h 1410656"/>
                <a:gd name="connsiteX123" fmla="*/ 294493 w 5260975"/>
                <a:gd name="connsiteY123" fmla="*/ 1192894 h 1410656"/>
                <a:gd name="connsiteX124" fmla="*/ 263671 w 5260975"/>
                <a:gd name="connsiteY124" fmla="*/ 1197982 h 1410656"/>
                <a:gd name="connsiteX125" fmla="*/ 248406 w 5260975"/>
                <a:gd name="connsiteY125" fmla="*/ 1205184 h 1410656"/>
                <a:gd name="connsiteX126" fmla="*/ 224594 w 5260975"/>
                <a:gd name="connsiteY126" fmla="*/ 1212673 h 1410656"/>
                <a:gd name="connsiteX127" fmla="*/ 200398 w 5260975"/>
                <a:gd name="connsiteY127" fmla="*/ 1215458 h 1410656"/>
                <a:gd name="connsiteX128" fmla="*/ 159783 w 5260975"/>
                <a:gd name="connsiteY128" fmla="*/ 1204127 h 1410656"/>
                <a:gd name="connsiteX129" fmla="*/ 144997 w 5260975"/>
                <a:gd name="connsiteY129" fmla="*/ 1202975 h 1410656"/>
                <a:gd name="connsiteX130" fmla="*/ 112064 w 5260975"/>
                <a:gd name="connsiteY130" fmla="*/ 1197503 h 1410656"/>
                <a:gd name="connsiteX131" fmla="*/ 83259 w 5260975"/>
                <a:gd name="connsiteY131" fmla="*/ 1197887 h 1410656"/>
                <a:gd name="connsiteX132" fmla="*/ 60120 w 5260975"/>
                <a:gd name="connsiteY132" fmla="*/ 1206624 h 1410656"/>
                <a:gd name="connsiteX133" fmla="*/ 26514 w 5260975"/>
                <a:gd name="connsiteY133" fmla="*/ 1208352 h 1410656"/>
                <a:gd name="connsiteX134" fmla="*/ 4814 w 5260975"/>
                <a:gd name="connsiteY134" fmla="*/ 1202015 h 1410656"/>
                <a:gd name="connsiteX135" fmla="*/ 398 w 5260975"/>
                <a:gd name="connsiteY135" fmla="*/ 1201152 h 1410656"/>
                <a:gd name="connsiteX136" fmla="*/ 0 w 5260975"/>
                <a:gd name="connsiteY136" fmla="*/ 1201150 h 1410656"/>
                <a:gd name="connsiteX137" fmla="*/ 0 w 5260975"/>
                <a:gd name="connsiteY137" fmla="*/ 1004512 h 1410656"/>
                <a:gd name="connsiteX138" fmla="*/ 30355 w 5260975"/>
                <a:gd name="connsiteY138" fmla="*/ 1002784 h 1410656"/>
                <a:gd name="connsiteX139" fmla="*/ 52151 w 5260975"/>
                <a:gd name="connsiteY139" fmla="*/ 997695 h 1410656"/>
                <a:gd name="connsiteX140" fmla="*/ 64248 w 5260975"/>
                <a:gd name="connsiteY140" fmla="*/ 994430 h 1410656"/>
                <a:gd name="connsiteX141" fmla="*/ 126370 w 5260975"/>
                <a:gd name="connsiteY141" fmla="*/ 985405 h 1410656"/>
                <a:gd name="connsiteX142" fmla="*/ 154022 w 5260975"/>
                <a:gd name="connsiteY142" fmla="*/ 975708 h 1410656"/>
                <a:gd name="connsiteX143" fmla="*/ 161512 w 5260975"/>
                <a:gd name="connsiteY143" fmla="*/ 974268 h 1410656"/>
                <a:gd name="connsiteX144" fmla="*/ 202510 w 5260975"/>
                <a:gd name="connsiteY144" fmla="*/ 978300 h 1410656"/>
                <a:gd name="connsiteX145" fmla="*/ 233235 w 5260975"/>
                <a:gd name="connsiteY145" fmla="*/ 993950 h 1410656"/>
                <a:gd name="connsiteX146" fmla="*/ 239188 w 5260975"/>
                <a:gd name="connsiteY146" fmla="*/ 999231 h 1410656"/>
                <a:gd name="connsiteX147" fmla="*/ 324834 w 5260975"/>
                <a:gd name="connsiteY147" fmla="*/ 997407 h 1410656"/>
                <a:gd name="connsiteX148" fmla="*/ 337987 w 5260975"/>
                <a:gd name="connsiteY148" fmla="*/ 995198 h 1410656"/>
                <a:gd name="connsiteX149" fmla="*/ 401550 w 5260975"/>
                <a:gd name="connsiteY149" fmla="*/ 1004416 h 1410656"/>
                <a:gd name="connsiteX150" fmla="*/ 420081 w 5260975"/>
                <a:gd name="connsiteY150" fmla="*/ 1006240 h 1410656"/>
                <a:gd name="connsiteX151" fmla="*/ 486523 w 5260975"/>
                <a:gd name="connsiteY151" fmla="*/ 1014498 h 1410656"/>
                <a:gd name="connsiteX152" fmla="*/ 495932 w 5260975"/>
                <a:gd name="connsiteY152" fmla="*/ 1006817 h 1410656"/>
                <a:gd name="connsiteX153" fmla="*/ 523009 w 5260975"/>
                <a:gd name="connsiteY153" fmla="*/ 987517 h 1410656"/>
                <a:gd name="connsiteX154" fmla="*/ 576393 w 5260975"/>
                <a:gd name="connsiteY154" fmla="*/ 970427 h 1410656"/>
                <a:gd name="connsiteX155" fmla="*/ 590892 w 5260975"/>
                <a:gd name="connsiteY155" fmla="*/ 971387 h 1410656"/>
                <a:gd name="connsiteX156" fmla="*/ 627569 w 5260975"/>
                <a:gd name="connsiteY156" fmla="*/ 999904 h 1410656"/>
                <a:gd name="connsiteX157" fmla="*/ 645429 w 5260975"/>
                <a:gd name="connsiteY157" fmla="*/ 1011329 h 1410656"/>
                <a:gd name="connsiteX158" fmla="*/ 696125 w 5260975"/>
                <a:gd name="connsiteY158" fmla="*/ 1032356 h 1410656"/>
                <a:gd name="connsiteX159" fmla="*/ 700349 w 5260975"/>
                <a:gd name="connsiteY159" fmla="*/ 1036197 h 1410656"/>
                <a:gd name="connsiteX160" fmla="*/ 737795 w 5260975"/>
                <a:gd name="connsiteY160" fmla="*/ 1081804 h 1410656"/>
                <a:gd name="connsiteX161" fmla="*/ 746244 w 5260975"/>
                <a:gd name="connsiteY161" fmla="*/ 1089581 h 1410656"/>
                <a:gd name="connsiteX162" fmla="*/ 756422 w 5260975"/>
                <a:gd name="connsiteY162" fmla="*/ 1101680 h 1410656"/>
                <a:gd name="connsiteX163" fmla="*/ 788202 w 5260975"/>
                <a:gd name="connsiteY163" fmla="*/ 1125108 h 1410656"/>
                <a:gd name="connsiteX164" fmla="*/ 827569 w 5260975"/>
                <a:gd name="connsiteY164" fmla="*/ 1132596 h 1410656"/>
                <a:gd name="connsiteX165" fmla="*/ 875097 w 5260975"/>
                <a:gd name="connsiteY165" fmla="*/ 1144022 h 1410656"/>
                <a:gd name="connsiteX166" fmla="*/ 894972 w 5260975"/>
                <a:gd name="connsiteY166" fmla="*/ 1151704 h 1410656"/>
                <a:gd name="connsiteX167" fmla="*/ 948260 w 5260975"/>
                <a:gd name="connsiteY167" fmla="*/ 1166298 h 1410656"/>
                <a:gd name="connsiteX168" fmla="*/ 986282 w 5260975"/>
                <a:gd name="connsiteY168" fmla="*/ 1178588 h 1410656"/>
                <a:gd name="connsiteX169" fmla="*/ 1041107 w 5260975"/>
                <a:gd name="connsiteY169" fmla="*/ 1185789 h 1410656"/>
                <a:gd name="connsiteX170" fmla="*/ 1067703 w 5260975"/>
                <a:gd name="connsiteY170" fmla="*/ 1186076 h 1410656"/>
                <a:gd name="connsiteX171" fmla="*/ 1116574 w 5260975"/>
                <a:gd name="connsiteY171" fmla="*/ 1222946 h 1410656"/>
                <a:gd name="connsiteX172" fmla="*/ 1155557 w 5260975"/>
                <a:gd name="connsiteY172" fmla="*/ 1247335 h 1410656"/>
                <a:gd name="connsiteX173" fmla="*/ 1196556 w 5260975"/>
                <a:gd name="connsiteY173" fmla="*/ 1235525 h 1410656"/>
                <a:gd name="connsiteX174" fmla="*/ 1207693 w 5260975"/>
                <a:gd name="connsiteY174" fmla="*/ 1224387 h 1410656"/>
                <a:gd name="connsiteX175" fmla="*/ 1274904 w 5260975"/>
                <a:gd name="connsiteY175" fmla="*/ 1213826 h 1410656"/>
                <a:gd name="connsiteX176" fmla="*/ 1370919 w 5260975"/>
                <a:gd name="connsiteY176" fmla="*/ 1213442 h 1410656"/>
                <a:gd name="connsiteX177" fmla="*/ 1530593 w 5260975"/>
                <a:gd name="connsiteY177" fmla="*/ 1189437 h 1410656"/>
                <a:gd name="connsiteX178" fmla="*/ 1558436 w 5260975"/>
                <a:gd name="connsiteY178" fmla="*/ 1178299 h 1410656"/>
                <a:gd name="connsiteX179" fmla="*/ 1589737 w 5260975"/>
                <a:gd name="connsiteY179" fmla="*/ 1175515 h 1410656"/>
                <a:gd name="connsiteX180" fmla="*/ 1601740 w 5260975"/>
                <a:gd name="connsiteY180" fmla="*/ 1182333 h 1410656"/>
                <a:gd name="connsiteX181" fmla="*/ 1654259 w 5260975"/>
                <a:gd name="connsiteY181" fmla="*/ 1192510 h 1410656"/>
                <a:gd name="connsiteX182" fmla="*/ 1664246 w 5260975"/>
                <a:gd name="connsiteY182" fmla="*/ 1192702 h 1410656"/>
                <a:gd name="connsiteX183" fmla="*/ 1698427 w 5260975"/>
                <a:gd name="connsiteY183" fmla="*/ 1188381 h 1410656"/>
                <a:gd name="connsiteX184" fmla="*/ 1730112 w 5260975"/>
                <a:gd name="connsiteY184" fmla="*/ 1185885 h 1410656"/>
                <a:gd name="connsiteX185" fmla="*/ 1809996 w 5260975"/>
                <a:gd name="connsiteY185" fmla="*/ 1194046 h 1410656"/>
                <a:gd name="connsiteX186" fmla="*/ 1871254 w 5260975"/>
                <a:gd name="connsiteY186" fmla="*/ 1192126 h 1410656"/>
                <a:gd name="connsiteX187" fmla="*/ 1899482 w 5260975"/>
                <a:gd name="connsiteY187" fmla="*/ 1194046 h 1410656"/>
                <a:gd name="connsiteX188" fmla="*/ 1915420 w 5260975"/>
                <a:gd name="connsiteY188" fmla="*/ 1196927 h 1410656"/>
                <a:gd name="connsiteX189" fmla="*/ 1951522 w 5260975"/>
                <a:gd name="connsiteY189" fmla="*/ 1216994 h 1410656"/>
                <a:gd name="connsiteX190" fmla="*/ 1971302 w 5260975"/>
                <a:gd name="connsiteY190" fmla="*/ 1221507 h 1410656"/>
                <a:gd name="connsiteX191" fmla="*/ 2030831 w 5260975"/>
                <a:gd name="connsiteY191" fmla="*/ 1221123 h 1410656"/>
                <a:gd name="connsiteX192" fmla="*/ 2120125 w 5260975"/>
                <a:gd name="connsiteY192" fmla="*/ 1190878 h 1410656"/>
                <a:gd name="connsiteX193" fmla="*/ 2129439 w 5260975"/>
                <a:gd name="connsiteY193" fmla="*/ 1186845 h 1410656"/>
                <a:gd name="connsiteX194" fmla="*/ 2174854 w 5260975"/>
                <a:gd name="connsiteY194" fmla="*/ 1181852 h 1410656"/>
                <a:gd name="connsiteX195" fmla="*/ 2205674 w 5260975"/>
                <a:gd name="connsiteY195" fmla="*/ 1188669 h 1410656"/>
                <a:gd name="connsiteX196" fmla="*/ 2247634 w 5260975"/>
                <a:gd name="connsiteY196" fmla="*/ 1202784 h 1410656"/>
                <a:gd name="connsiteX197" fmla="*/ 2285367 w 5260975"/>
                <a:gd name="connsiteY197" fmla="*/ 1214594 h 1410656"/>
                <a:gd name="connsiteX198" fmla="*/ 2312827 w 5260975"/>
                <a:gd name="connsiteY198" fmla="*/ 1227939 h 1410656"/>
                <a:gd name="connsiteX199" fmla="*/ 2375622 w 5260975"/>
                <a:gd name="connsiteY199" fmla="*/ 1237733 h 1410656"/>
                <a:gd name="connsiteX200" fmla="*/ 2382151 w 5260975"/>
                <a:gd name="connsiteY200" fmla="*/ 1239365 h 1410656"/>
                <a:gd name="connsiteX201" fmla="*/ 2429390 w 5260975"/>
                <a:gd name="connsiteY201" fmla="*/ 1227459 h 1410656"/>
                <a:gd name="connsiteX202" fmla="*/ 2486134 w 5260975"/>
                <a:gd name="connsiteY202" fmla="*/ 1215362 h 1410656"/>
                <a:gd name="connsiteX203" fmla="*/ 2506394 w 5260975"/>
                <a:gd name="connsiteY203" fmla="*/ 1219490 h 1410656"/>
                <a:gd name="connsiteX204" fmla="*/ 2534142 w 5260975"/>
                <a:gd name="connsiteY204" fmla="*/ 1225347 h 1410656"/>
                <a:gd name="connsiteX205" fmla="*/ 2559874 w 5260975"/>
                <a:gd name="connsiteY205" fmla="*/ 1222275 h 1410656"/>
                <a:gd name="connsiteX206" fmla="*/ 2575525 w 5260975"/>
                <a:gd name="connsiteY206" fmla="*/ 1221987 h 1410656"/>
                <a:gd name="connsiteX207" fmla="*/ 2646960 w 5260975"/>
                <a:gd name="connsiteY207" fmla="*/ 1257896 h 1410656"/>
                <a:gd name="connsiteX208" fmla="*/ 2665107 w 5260975"/>
                <a:gd name="connsiteY208" fmla="*/ 1260873 h 1410656"/>
                <a:gd name="connsiteX209" fmla="*/ 2675381 w 5260975"/>
                <a:gd name="connsiteY209" fmla="*/ 1265290 h 1410656"/>
                <a:gd name="connsiteX210" fmla="*/ 2737311 w 5260975"/>
                <a:gd name="connsiteY210" fmla="*/ 1309841 h 1410656"/>
                <a:gd name="connsiteX211" fmla="*/ 2763619 w 5260975"/>
                <a:gd name="connsiteY211" fmla="*/ 1318866 h 1410656"/>
                <a:gd name="connsiteX212" fmla="*/ 2792519 w 5260975"/>
                <a:gd name="connsiteY212" fmla="*/ 1317041 h 1410656"/>
                <a:gd name="connsiteX213" fmla="*/ 2809226 w 5260975"/>
                <a:gd name="connsiteY213" fmla="*/ 1313777 h 1410656"/>
                <a:gd name="connsiteX214" fmla="*/ 2850705 w 5260975"/>
                <a:gd name="connsiteY214" fmla="*/ 1285452 h 1410656"/>
                <a:gd name="connsiteX215" fmla="*/ 2874324 w 5260975"/>
                <a:gd name="connsiteY215" fmla="*/ 1286413 h 1410656"/>
                <a:gd name="connsiteX216" fmla="*/ 2911194 w 5260975"/>
                <a:gd name="connsiteY216" fmla="*/ 1305903 h 1410656"/>
                <a:gd name="connsiteX217" fmla="*/ 2978116 w 5260975"/>
                <a:gd name="connsiteY217" fmla="*/ 1314641 h 1410656"/>
                <a:gd name="connsiteX218" fmla="*/ 3012106 w 5260975"/>
                <a:gd name="connsiteY218" fmla="*/ 1287373 h 1410656"/>
                <a:gd name="connsiteX219" fmla="*/ 3029676 w 5260975"/>
                <a:gd name="connsiteY219" fmla="*/ 1261161 h 1410656"/>
                <a:gd name="connsiteX220" fmla="*/ 3080469 w 5260975"/>
                <a:gd name="connsiteY220" fmla="*/ 1230724 h 1410656"/>
                <a:gd name="connsiteX221" fmla="*/ 3092567 w 5260975"/>
                <a:gd name="connsiteY221" fmla="*/ 1242054 h 1410656"/>
                <a:gd name="connsiteX222" fmla="*/ 3129821 w 5260975"/>
                <a:gd name="connsiteY222" fmla="*/ 1246855 h 1410656"/>
                <a:gd name="connsiteX223" fmla="*/ 3170147 w 5260975"/>
                <a:gd name="connsiteY223" fmla="*/ 1246471 h 1410656"/>
                <a:gd name="connsiteX224" fmla="*/ 3240429 w 5260975"/>
                <a:gd name="connsiteY224" fmla="*/ 1251559 h 1410656"/>
                <a:gd name="connsiteX225" fmla="*/ 3287189 w 5260975"/>
                <a:gd name="connsiteY225" fmla="*/ 1222466 h 1410656"/>
                <a:gd name="connsiteX226" fmla="*/ 3305049 w 5260975"/>
                <a:gd name="connsiteY226" fmla="*/ 1210465 h 1410656"/>
                <a:gd name="connsiteX227" fmla="*/ 3321755 w 5260975"/>
                <a:gd name="connsiteY227" fmla="*/ 1202784 h 1410656"/>
                <a:gd name="connsiteX228" fmla="*/ 3341055 w 5260975"/>
                <a:gd name="connsiteY228" fmla="*/ 1198463 h 1410656"/>
                <a:gd name="connsiteX229" fmla="*/ 3387621 w 5260975"/>
                <a:gd name="connsiteY229" fmla="*/ 1182140 h 1410656"/>
                <a:gd name="connsiteX230" fmla="*/ 3413161 w 5260975"/>
                <a:gd name="connsiteY230" fmla="*/ 1166105 h 1410656"/>
                <a:gd name="connsiteX231" fmla="*/ 3470579 w 5260975"/>
                <a:gd name="connsiteY231" fmla="*/ 1150647 h 1410656"/>
                <a:gd name="connsiteX232" fmla="*/ 3509657 w 5260975"/>
                <a:gd name="connsiteY232" fmla="*/ 1136821 h 1410656"/>
                <a:gd name="connsiteX233" fmla="*/ 3550847 w 5260975"/>
                <a:gd name="connsiteY233" fmla="*/ 1113009 h 1410656"/>
                <a:gd name="connsiteX234" fmla="*/ 3556608 w 5260975"/>
                <a:gd name="connsiteY234" fmla="*/ 1109361 h 1410656"/>
                <a:gd name="connsiteX235" fmla="*/ 3570435 w 5260975"/>
                <a:gd name="connsiteY235" fmla="*/ 1093710 h 1410656"/>
                <a:gd name="connsiteX236" fmla="*/ 3590501 w 5260975"/>
                <a:gd name="connsiteY236" fmla="*/ 1039846 h 1410656"/>
                <a:gd name="connsiteX237" fmla="*/ 3596263 w 5260975"/>
                <a:gd name="connsiteY237" fmla="*/ 1028900 h 1410656"/>
                <a:gd name="connsiteX238" fmla="*/ 3648591 w 5260975"/>
                <a:gd name="connsiteY238" fmla="*/ 992030 h 1410656"/>
                <a:gd name="connsiteX239" fmla="*/ 3667986 w 5260975"/>
                <a:gd name="connsiteY239" fmla="*/ 995487 h 1410656"/>
                <a:gd name="connsiteX240" fmla="*/ 3689397 w 5260975"/>
                <a:gd name="connsiteY240" fmla="*/ 1007585 h 1410656"/>
                <a:gd name="connsiteX241" fmla="*/ 3736349 w 5260975"/>
                <a:gd name="connsiteY241" fmla="*/ 1010753 h 1410656"/>
                <a:gd name="connsiteX242" fmla="*/ 3753919 w 5260975"/>
                <a:gd name="connsiteY242" fmla="*/ 1004513 h 1410656"/>
                <a:gd name="connsiteX243" fmla="*/ 3784643 w 5260975"/>
                <a:gd name="connsiteY243" fmla="*/ 987710 h 1410656"/>
                <a:gd name="connsiteX244" fmla="*/ 3808359 w 5260975"/>
                <a:gd name="connsiteY244" fmla="*/ 961689 h 1410656"/>
                <a:gd name="connsiteX245" fmla="*/ 3842829 w 5260975"/>
                <a:gd name="connsiteY245" fmla="*/ 918674 h 1410656"/>
                <a:gd name="connsiteX246" fmla="*/ 3908983 w 5260975"/>
                <a:gd name="connsiteY246" fmla="*/ 902256 h 1410656"/>
                <a:gd name="connsiteX247" fmla="*/ 3934428 w 5260975"/>
                <a:gd name="connsiteY247" fmla="*/ 896783 h 1410656"/>
                <a:gd name="connsiteX248" fmla="*/ 4026987 w 5260975"/>
                <a:gd name="connsiteY248" fmla="*/ 873835 h 1410656"/>
                <a:gd name="connsiteX249" fmla="*/ 4035051 w 5260975"/>
                <a:gd name="connsiteY249" fmla="*/ 873067 h 1410656"/>
                <a:gd name="connsiteX250" fmla="*/ 4099189 w 5260975"/>
                <a:gd name="connsiteY250" fmla="*/ 846664 h 1410656"/>
                <a:gd name="connsiteX251" fmla="*/ 4114647 w 5260975"/>
                <a:gd name="connsiteY251" fmla="*/ 840134 h 1410656"/>
                <a:gd name="connsiteX252" fmla="*/ 4133563 w 5260975"/>
                <a:gd name="connsiteY252" fmla="*/ 823427 h 1410656"/>
                <a:gd name="connsiteX253" fmla="*/ 4151039 w 5260975"/>
                <a:gd name="connsiteY253" fmla="*/ 776284 h 1410656"/>
                <a:gd name="connsiteX254" fmla="*/ 4171489 w 5260975"/>
                <a:gd name="connsiteY254" fmla="*/ 754776 h 1410656"/>
                <a:gd name="connsiteX255" fmla="*/ 4186372 w 5260975"/>
                <a:gd name="connsiteY255" fmla="*/ 741718 h 1410656"/>
                <a:gd name="connsiteX256" fmla="*/ 4199429 w 5260975"/>
                <a:gd name="connsiteY256" fmla="*/ 721940 h 1410656"/>
                <a:gd name="connsiteX257" fmla="*/ 4212487 w 5260975"/>
                <a:gd name="connsiteY257" fmla="*/ 674604 h 1410656"/>
                <a:gd name="connsiteX258" fmla="*/ 4232555 w 5260975"/>
                <a:gd name="connsiteY258" fmla="*/ 632645 h 1410656"/>
                <a:gd name="connsiteX259" fmla="*/ 4268657 w 5260975"/>
                <a:gd name="connsiteY259" fmla="*/ 609410 h 1410656"/>
                <a:gd name="connsiteX260" fmla="*/ 4291028 w 5260975"/>
                <a:gd name="connsiteY260" fmla="*/ 597216 h 1410656"/>
                <a:gd name="connsiteX261" fmla="*/ 4379651 w 5260975"/>
                <a:gd name="connsiteY261" fmla="*/ 609506 h 1410656"/>
                <a:gd name="connsiteX262" fmla="*/ 4440139 w 5260975"/>
                <a:gd name="connsiteY262" fmla="*/ 621507 h 1410656"/>
                <a:gd name="connsiteX263" fmla="*/ 4460015 w 5260975"/>
                <a:gd name="connsiteY263" fmla="*/ 616899 h 1410656"/>
                <a:gd name="connsiteX264" fmla="*/ 4516183 w 5260975"/>
                <a:gd name="connsiteY264" fmla="*/ 577724 h 1410656"/>
                <a:gd name="connsiteX265" fmla="*/ 4571681 w 5260975"/>
                <a:gd name="connsiteY265" fmla="*/ 560250 h 1410656"/>
                <a:gd name="connsiteX266" fmla="*/ 4613447 w 5260975"/>
                <a:gd name="connsiteY266" fmla="*/ 555257 h 1410656"/>
                <a:gd name="connsiteX267" fmla="*/ 4649355 w 5260975"/>
                <a:gd name="connsiteY267" fmla="*/ 551417 h 1410656"/>
                <a:gd name="connsiteX268" fmla="*/ 4692467 w 5260975"/>
                <a:gd name="connsiteY268" fmla="*/ 540663 h 1410656"/>
                <a:gd name="connsiteX269" fmla="*/ 4716855 w 5260975"/>
                <a:gd name="connsiteY269" fmla="*/ 528949 h 1410656"/>
                <a:gd name="connsiteX270" fmla="*/ 4755645 w 5260975"/>
                <a:gd name="connsiteY270" fmla="*/ 512147 h 1410656"/>
                <a:gd name="connsiteX271" fmla="*/ 4795395 w 5260975"/>
                <a:gd name="connsiteY271" fmla="*/ 490351 h 1410656"/>
                <a:gd name="connsiteX272" fmla="*/ 4825928 w 5260975"/>
                <a:gd name="connsiteY272" fmla="*/ 459818 h 1410656"/>
                <a:gd name="connsiteX273" fmla="*/ 4842347 w 5260975"/>
                <a:gd name="connsiteY273" fmla="*/ 434086 h 1410656"/>
                <a:gd name="connsiteX274" fmla="*/ 4890451 w 5260975"/>
                <a:gd name="connsiteY274" fmla="*/ 397216 h 1410656"/>
                <a:gd name="connsiteX275" fmla="*/ 4933945 w 5260975"/>
                <a:gd name="connsiteY275" fmla="*/ 327701 h 1410656"/>
                <a:gd name="connsiteX276" fmla="*/ 4961214 w 5260975"/>
                <a:gd name="connsiteY276" fmla="*/ 298801 h 1410656"/>
                <a:gd name="connsiteX277" fmla="*/ 4976672 w 5260975"/>
                <a:gd name="connsiteY277" fmla="*/ 290639 h 1410656"/>
                <a:gd name="connsiteX278" fmla="*/ 5002979 w 5260975"/>
                <a:gd name="connsiteY278" fmla="*/ 270573 h 1410656"/>
                <a:gd name="connsiteX279" fmla="*/ 5018535 w 5260975"/>
                <a:gd name="connsiteY279" fmla="*/ 255690 h 1410656"/>
                <a:gd name="connsiteX280" fmla="*/ 5061069 w 5260975"/>
                <a:gd name="connsiteY280" fmla="*/ 200961 h 1410656"/>
                <a:gd name="connsiteX281" fmla="*/ 5074127 w 5260975"/>
                <a:gd name="connsiteY281" fmla="*/ 184735 h 1410656"/>
                <a:gd name="connsiteX282" fmla="*/ 5101108 w 5260975"/>
                <a:gd name="connsiteY282" fmla="*/ 156891 h 1410656"/>
                <a:gd name="connsiteX283" fmla="*/ 5112918 w 5260975"/>
                <a:gd name="connsiteY283" fmla="*/ 148441 h 1410656"/>
                <a:gd name="connsiteX284" fmla="*/ 5133753 w 5260975"/>
                <a:gd name="connsiteY284" fmla="*/ 125782 h 1410656"/>
                <a:gd name="connsiteX285" fmla="*/ 5183393 w 5260975"/>
                <a:gd name="connsiteY285" fmla="*/ 66348 h 1410656"/>
                <a:gd name="connsiteX286" fmla="*/ 5204709 w 5260975"/>
                <a:gd name="connsiteY286" fmla="*/ 33030 h 1410656"/>
                <a:gd name="connsiteX287" fmla="*/ 5247243 w 5260975"/>
                <a:gd name="connsiteY287" fmla="*/ 8451 h 14106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</a:cxnLst>
              <a:rect l="l" t="t" r="r" b="b"/>
              <a:pathLst>
                <a:path w="5260975" h="1410656">
                  <a:moveTo>
                    <a:pt x="5260975" y="0"/>
                  </a:moveTo>
                  <a:lnTo>
                    <a:pt x="5260975" y="221634"/>
                  </a:lnTo>
                  <a:lnTo>
                    <a:pt x="5226503" y="237063"/>
                  </a:lnTo>
                  <a:cubicBezTo>
                    <a:pt x="5219783" y="239848"/>
                    <a:pt x="5212389" y="241384"/>
                    <a:pt x="5206341" y="245128"/>
                  </a:cubicBezTo>
                  <a:cubicBezTo>
                    <a:pt x="5178495" y="262219"/>
                    <a:pt x="5151515" y="280654"/>
                    <a:pt x="5123287" y="297073"/>
                  </a:cubicBezTo>
                  <a:cubicBezTo>
                    <a:pt x="5094195" y="314067"/>
                    <a:pt x="5068175" y="334134"/>
                    <a:pt x="5048107" y="361307"/>
                  </a:cubicBezTo>
                  <a:cubicBezTo>
                    <a:pt x="5029480" y="386559"/>
                    <a:pt x="5011429" y="412194"/>
                    <a:pt x="4992899" y="437542"/>
                  </a:cubicBezTo>
                  <a:cubicBezTo>
                    <a:pt x="4988194" y="443975"/>
                    <a:pt x="4983873" y="451561"/>
                    <a:pt x="4977440" y="455690"/>
                  </a:cubicBezTo>
                  <a:cubicBezTo>
                    <a:pt x="4964094" y="464331"/>
                    <a:pt x="4949499" y="471340"/>
                    <a:pt x="4935193" y="478445"/>
                  </a:cubicBezTo>
                  <a:cubicBezTo>
                    <a:pt x="4922903" y="484494"/>
                    <a:pt x="4909845" y="489006"/>
                    <a:pt x="4897844" y="495535"/>
                  </a:cubicBezTo>
                  <a:cubicBezTo>
                    <a:pt x="4888243" y="500721"/>
                    <a:pt x="4879697" y="507922"/>
                    <a:pt x="4870767" y="514451"/>
                  </a:cubicBezTo>
                  <a:cubicBezTo>
                    <a:pt x="4862990" y="520115"/>
                    <a:pt x="4854445" y="525012"/>
                    <a:pt x="4847916" y="531830"/>
                  </a:cubicBezTo>
                  <a:cubicBezTo>
                    <a:pt x="4831977" y="548344"/>
                    <a:pt x="4815942" y="564571"/>
                    <a:pt x="4796163" y="576765"/>
                  </a:cubicBezTo>
                  <a:cubicBezTo>
                    <a:pt x="4776672" y="588862"/>
                    <a:pt x="4758237" y="602401"/>
                    <a:pt x="4738843" y="614691"/>
                  </a:cubicBezTo>
                  <a:cubicBezTo>
                    <a:pt x="4719831" y="626693"/>
                    <a:pt x="4702645" y="639846"/>
                    <a:pt x="4692755" y="661162"/>
                  </a:cubicBezTo>
                  <a:cubicBezTo>
                    <a:pt x="4688339" y="670571"/>
                    <a:pt x="4682097" y="680845"/>
                    <a:pt x="4673744" y="686318"/>
                  </a:cubicBezTo>
                  <a:cubicBezTo>
                    <a:pt x="4661838" y="694095"/>
                    <a:pt x="4646764" y="696880"/>
                    <a:pt x="4633801" y="703505"/>
                  </a:cubicBezTo>
                  <a:cubicBezTo>
                    <a:pt x="4618535" y="711282"/>
                    <a:pt x="4600869" y="718003"/>
                    <a:pt x="4590499" y="730389"/>
                  </a:cubicBezTo>
                  <a:cubicBezTo>
                    <a:pt x="4581281" y="741431"/>
                    <a:pt x="4571968" y="750072"/>
                    <a:pt x="4559773" y="757081"/>
                  </a:cubicBezTo>
                  <a:cubicBezTo>
                    <a:pt x="4551229" y="761978"/>
                    <a:pt x="4544892" y="770907"/>
                    <a:pt x="4536059" y="774940"/>
                  </a:cubicBezTo>
                  <a:cubicBezTo>
                    <a:pt x="4524441" y="780317"/>
                    <a:pt x="4512727" y="784542"/>
                    <a:pt x="4502549" y="792895"/>
                  </a:cubicBezTo>
                  <a:cubicBezTo>
                    <a:pt x="4491987" y="801536"/>
                    <a:pt x="4479986" y="808353"/>
                    <a:pt x="4468944" y="816419"/>
                  </a:cubicBezTo>
                  <a:cubicBezTo>
                    <a:pt x="4463087" y="820739"/>
                    <a:pt x="4458286" y="826404"/>
                    <a:pt x="4452622" y="830917"/>
                  </a:cubicBezTo>
                  <a:cubicBezTo>
                    <a:pt x="4442252" y="839174"/>
                    <a:pt x="4431690" y="847239"/>
                    <a:pt x="4421032" y="855016"/>
                  </a:cubicBezTo>
                  <a:cubicBezTo>
                    <a:pt x="4410375" y="862794"/>
                    <a:pt x="4400197" y="871819"/>
                    <a:pt x="4388483" y="877484"/>
                  </a:cubicBezTo>
                  <a:cubicBezTo>
                    <a:pt x="4368513" y="887086"/>
                    <a:pt x="4346717" y="892847"/>
                    <a:pt x="4327321" y="903216"/>
                  </a:cubicBezTo>
                  <a:cubicBezTo>
                    <a:pt x="4307639" y="913777"/>
                    <a:pt x="4289107" y="927028"/>
                    <a:pt x="4271633" y="941046"/>
                  </a:cubicBezTo>
                  <a:cubicBezTo>
                    <a:pt x="4257807" y="952088"/>
                    <a:pt x="4244845" y="963034"/>
                    <a:pt x="4227465" y="968698"/>
                  </a:cubicBezTo>
                  <a:cubicBezTo>
                    <a:pt x="4217768" y="971867"/>
                    <a:pt x="4207591" y="978780"/>
                    <a:pt x="4201733" y="986846"/>
                  </a:cubicBezTo>
                  <a:cubicBezTo>
                    <a:pt x="4189059" y="1004416"/>
                    <a:pt x="4172833" y="1016802"/>
                    <a:pt x="4154494" y="1027364"/>
                  </a:cubicBezTo>
                  <a:cubicBezTo>
                    <a:pt x="4130010" y="1041574"/>
                    <a:pt x="4105814" y="1056072"/>
                    <a:pt x="4081234" y="1069994"/>
                  </a:cubicBezTo>
                  <a:cubicBezTo>
                    <a:pt x="4066737" y="1078252"/>
                    <a:pt x="4052335" y="1086989"/>
                    <a:pt x="4036971" y="1093038"/>
                  </a:cubicBezTo>
                  <a:cubicBezTo>
                    <a:pt x="4005575" y="1105520"/>
                    <a:pt x="3973410" y="1116177"/>
                    <a:pt x="3941725" y="1127796"/>
                  </a:cubicBezTo>
                  <a:cubicBezTo>
                    <a:pt x="3931355" y="1131540"/>
                    <a:pt x="3921561" y="1136917"/>
                    <a:pt x="3910999" y="1140182"/>
                  </a:cubicBezTo>
                  <a:cubicBezTo>
                    <a:pt x="3899573" y="1143734"/>
                    <a:pt x="3887285" y="1144790"/>
                    <a:pt x="3875859" y="1148343"/>
                  </a:cubicBezTo>
                  <a:cubicBezTo>
                    <a:pt x="3856847" y="1154199"/>
                    <a:pt x="3838412" y="1161689"/>
                    <a:pt x="3819401" y="1167642"/>
                  </a:cubicBezTo>
                  <a:cubicBezTo>
                    <a:pt x="3782723" y="1179068"/>
                    <a:pt x="3745949" y="1190014"/>
                    <a:pt x="3709176" y="1200863"/>
                  </a:cubicBezTo>
                  <a:cubicBezTo>
                    <a:pt x="3701303" y="1203168"/>
                    <a:pt x="3692757" y="1203456"/>
                    <a:pt x="3684981" y="1205952"/>
                  </a:cubicBezTo>
                  <a:cubicBezTo>
                    <a:pt x="3664337" y="1212673"/>
                    <a:pt x="3643789" y="1219970"/>
                    <a:pt x="3623338" y="1227363"/>
                  </a:cubicBezTo>
                  <a:cubicBezTo>
                    <a:pt x="3610953" y="1231876"/>
                    <a:pt x="3598854" y="1237445"/>
                    <a:pt x="3586373" y="1241765"/>
                  </a:cubicBezTo>
                  <a:cubicBezTo>
                    <a:pt x="3576387" y="1245222"/>
                    <a:pt x="3566113" y="1247910"/>
                    <a:pt x="3555743" y="1250023"/>
                  </a:cubicBezTo>
                  <a:cubicBezTo>
                    <a:pt x="3546814" y="1251848"/>
                    <a:pt x="3537501" y="1251655"/>
                    <a:pt x="3528667" y="1253864"/>
                  </a:cubicBezTo>
                  <a:cubicBezTo>
                    <a:pt x="3504759" y="1259816"/>
                    <a:pt x="3481140" y="1266538"/>
                    <a:pt x="3457424" y="1272874"/>
                  </a:cubicBezTo>
                  <a:cubicBezTo>
                    <a:pt x="3447919" y="1275371"/>
                    <a:pt x="3438221" y="1277196"/>
                    <a:pt x="3429003" y="1280364"/>
                  </a:cubicBezTo>
                  <a:cubicBezTo>
                    <a:pt x="3404327" y="1288717"/>
                    <a:pt x="3380036" y="1298222"/>
                    <a:pt x="3355264" y="1306096"/>
                  </a:cubicBezTo>
                  <a:cubicBezTo>
                    <a:pt x="3334717" y="1312625"/>
                    <a:pt x="3313593" y="1317329"/>
                    <a:pt x="3292757" y="1323090"/>
                  </a:cubicBezTo>
                  <a:cubicBezTo>
                    <a:pt x="3283924" y="1325587"/>
                    <a:pt x="3275475" y="1329140"/>
                    <a:pt x="3266643" y="1331251"/>
                  </a:cubicBezTo>
                  <a:cubicBezTo>
                    <a:pt x="3246863" y="1336053"/>
                    <a:pt x="3226796" y="1340085"/>
                    <a:pt x="3206921" y="1344886"/>
                  </a:cubicBezTo>
                  <a:cubicBezTo>
                    <a:pt x="3195590" y="1347670"/>
                    <a:pt x="3184645" y="1352663"/>
                    <a:pt x="3173123" y="1354488"/>
                  </a:cubicBezTo>
                  <a:cubicBezTo>
                    <a:pt x="3145759" y="1358808"/>
                    <a:pt x="3118203" y="1361880"/>
                    <a:pt x="3090646" y="1365337"/>
                  </a:cubicBezTo>
                  <a:cubicBezTo>
                    <a:pt x="3062227" y="1368889"/>
                    <a:pt x="3033902" y="1372634"/>
                    <a:pt x="3005480" y="1375802"/>
                  </a:cubicBezTo>
                  <a:cubicBezTo>
                    <a:pt x="2989926" y="1377435"/>
                    <a:pt x="2974275" y="1377723"/>
                    <a:pt x="2958721" y="1379259"/>
                  </a:cubicBezTo>
                  <a:cubicBezTo>
                    <a:pt x="2945087" y="1380604"/>
                    <a:pt x="2931549" y="1383100"/>
                    <a:pt x="2917915" y="1384733"/>
                  </a:cubicBezTo>
                  <a:cubicBezTo>
                    <a:pt x="2906105" y="1386076"/>
                    <a:pt x="2894199" y="1386844"/>
                    <a:pt x="2882389" y="1388189"/>
                  </a:cubicBezTo>
                  <a:cubicBezTo>
                    <a:pt x="2863475" y="1390397"/>
                    <a:pt x="2844655" y="1392894"/>
                    <a:pt x="2825837" y="1395198"/>
                  </a:cubicBezTo>
                  <a:cubicBezTo>
                    <a:pt x="2817964" y="1396062"/>
                    <a:pt x="2809706" y="1398462"/>
                    <a:pt x="2802313" y="1397023"/>
                  </a:cubicBezTo>
                  <a:cubicBezTo>
                    <a:pt x="2783686" y="1393373"/>
                    <a:pt x="2765347" y="1394430"/>
                    <a:pt x="2746816" y="1396926"/>
                  </a:cubicBezTo>
                  <a:cubicBezTo>
                    <a:pt x="2740479" y="1397791"/>
                    <a:pt x="2733662" y="1397598"/>
                    <a:pt x="2727517" y="1395966"/>
                  </a:cubicBezTo>
                  <a:cubicBezTo>
                    <a:pt x="2714939" y="1392701"/>
                    <a:pt x="2702745" y="1388092"/>
                    <a:pt x="2690359" y="1384060"/>
                  </a:cubicBezTo>
                  <a:cubicBezTo>
                    <a:pt x="2689014" y="1383580"/>
                    <a:pt x="2687382" y="1383484"/>
                    <a:pt x="2685943" y="1383196"/>
                  </a:cubicBezTo>
                  <a:cubicBezTo>
                    <a:pt x="2677781" y="1381563"/>
                    <a:pt x="2669717" y="1379931"/>
                    <a:pt x="2661554" y="1378491"/>
                  </a:cubicBezTo>
                  <a:cubicBezTo>
                    <a:pt x="2657138" y="1377723"/>
                    <a:pt x="2652625" y="1377627"/>
                    <a:pt x="2648208" y="1376955"/>
                  </a:cubicBezTo>
                  <a:cubicBezTo>
                    <a:pt x="2631118" y="1374266"/>
                    <a:pt x="2612299" y="1378779"/>
                    <a:pt x="2597512" y="1367162"/>
                  </a:cubicBezTo>
                  <a:cubicBezTo>
                    <a:pt x="2587911" y="1359672"/>
                    <a:pt x="2578597" y="1361401"/>
                    <a:pt x="2568324" y="1362553"/>
                  </a:cubicBezTo>
                  <a:cubicBezTo>
                    <a:pt x="2560547" y="1363417"/>
                    <a:pt x="2552577" y="1363128"/>
                    <a:pt x="2544704" y="1363225"/>
                  </a:cubicBezTo>
                  <a:cubicBezTo>
                    <a:pt x="2530878" y="1363512"/>
                    <a:pt x="2517052" y="1363609"/>
                    <a:pt x="2503225" y="1364089"/>
                  </a:cubicBezTo>
                  <a:cubicBezTo>
                    <a:pt x="2498808" y="1364281"/>
                    <a:pt x="2494297" y="1366682"/>
                    <a:pt x="2489975" y="1366298"/>
                  </a:cubicBezTo>
                  <a:cubicBezTo>
                    <a:pt x="2470004" y="1364473"/>
                    <a:pt x="2450033" y="1361592"/>
                    <a:pt x="2430061" y="1359960"/>
                  </a:cubicBezTo>
                  <a:cubicBezTo>
                    <a:pt x="2418732" y="1359001"/>
                    <a:pt x="2407114" y="1360824"/>
                    <a:pt x="2395880" y="1359480"/>
                  </a:cubicBezTo>
                  <a:cubicBezTo>
                    <a:pt x="2382919" y="1357944"/>
                    <a:pt x="2370245" y="1354008"/>
                    <a:pt x="2357378" y="1351607"/>
                  </a:cubicBezTo>
                  <a:cubicBezTo>
                    <a:pt x="2353826" y="1350935"/>
                    <a:pt x="2349889" y="1351799"/>
                    <a:pt x="2346145" y="1351991"/>
                  </a:cubicBezTo>
                  <a:cubicBezTo>
                    <a:pt x="2341920" y="1352183"/>
                    <a:pt x="2337791" y="1352567"/>
                    <a:pt x="2333567" y="1352663"/>
                  </a:cubicBezTo>
                  <a:cubicBezTo>
                    <a:pt x="2320700" y="1352856"/>
                    <a:pt x="2307835" y="1352567"/>
                    <a:pt x="2294968" y="1353240"/>
                  </a:cubicBezTo>
                  <a:cubicBezTo>
                    <a:pt x="2287095" y="1353624"/>
                    <a:pt x="2278839" y="1357560"/>
                    <a:pt x="2271540" y="1356120"/>
                  </a:cubicBezTo>
                  <a:cubicBezTo>
                    <a:pt x="2256659" y="1353335"/>
                    <a:pt x="2241776" y="1359576"/>
                    <a:pt x="2226895" y="1354392"/>
                  </a:cubicBezTo>
                  <a:cubicBezTo>
                    <a:pt x="2222285" y="1352856"/>
                    <a:pt x="2215948" y="1356696"/>
                    <a:pt x="2210379" y="1356888"/>
                  </a:cubicBezTo>
                  <a:cubicBezTo>
                    <a:pt x="2196457" y="1357368"/>
                    <a:pt x="2182535" y="1357272"/>
                    <a:pt x="2168613" y="1357176"/>
                  </a:cubicBezTo>
                  <a:cubicBezTo>
                    <a:pt x="2156131" y="1357080"/>
                    <a:pt x="2143168" y="1358424"/>
                    <a:pt x="2131167" y="1355736"/>
                  </a:cubicBezTo>
                  <a:cubicBezTo>
                    <a:pt x="2118588" y="1352856"/>
                    <a:pt x="2107259" y="1353240"/>
                    <a:pt x="2095065" y="1356504"/>
                  </a:cubicBezTo>
                  <a:cubicBezTo>
                    <a:pt x="2086711" y="1358712"/>
                    <a:pt x="2077878" y="1359001"/>
                    <a:pt x="2069237" y="1359672"/>
                  </a:cubicBezTo>
                  <a:cubicBezTo>
                    <a:pt x="2059924" y="1360440"/>
                    <a:pt x="2049650" y="1358424"/>
                    <a:pt x="2041201" y="1361592"/>
                  </a:cubicBezTo>
                  <a:cubicBezTo>
                    <a:pt x="2016044" y="1371002"/>
                    <a:pt x="1990216" y="1373018"/>
                    <a:pt x="1963909" y="1373018"/>
                  </a:cubicBezTo>
                  <a:cubicBezTo>
                    <a:pt x="1959107" y="1373018"/>
                    <a:pt x="1954210" y="1371675"/>
                    <a:pt x="1949603" y="1370234"/>
                  </a:cubicBezTo>
                  <a:cubicBezTo>
                    <a:pt x="1922717" y="1361592"/>
                    <a:pt x="1895737" y="1362360"/>
                    <a:pt x="1868373" y="1367641"/>
                  </a:cubicBezTo>
                  <a:cubicBezTo>
                    <a:pt x="1862708" y="1368794"/>
                    <a:pt x="1856372" y="1368986"/>
                    <a:pt x="1850707" y="1367834"/>
                  </a:cubicBezTo>
                  <a:cubicBezTo>
                    <a:pt x="1834768" y="1364473"/>
                    <a:pt x="1819309" y="1358904"/>
                    <a:pt x="1803275" y="1356504"/>
                  </a:cubicBezTo>
                  <a:cubicBezTo>
                    <a:pt x="1776775" y="1352567"/>
                    <a:pt x="1753828" y="1365817"/>
                    <a:pt x="1730112" y="1374459"/>
                  </a:cubicBezTo>
                  <a:cubicBezTo>
                    <a:pt x="1707548" y="1382620"/>
                    <a:pt x="1688345" y="1401055"/>
                    <a:pt x="1661652" y="1396926"/>
                  </a:cubicBezTo>
                  <a:cubicBezTo>
                    <a:pt x="1658965" y="1396542"/>
                    <a:pt x="1655988" y="1399134"/>
                    <a:pt x="1653011" y="1399807"/>
                  </a:cubicBezTo>
                  <a:cubicBezTo>
                    <a:pt x="1644850" y="1401631"/>
                    <a:pt x="1636689" y="1403839"/>
                    <a:pt x="1628431" y="1404704"/>
                  </a:cubicBezTo>
                  <a:cubicBezTo>
                    <a:pt x="1618350" y="1405856"/>
                    <a:pt x="1608076" y="1405472"/>
                    <a:pt x="1597995" y="1406432"/>
                  </a:cubicBezTo>
                  <a:cubicBezTo>
                    <a:pt x="1585032" y="1407584"/>
                    <a:pt x="1572263" y="1410656"/>
                    <a:pt x="1559396" y="1410656"/>
                  </a:cubicBezTo>
                  <a:cubicBezTo>
                    <a:pt x="1549026" y="1410656"/>
                    <a:pt x="1538753" y="1407104"/>
                    <a:pt x="1528480" y="1405375"/>
                  </a:cubicBezTo>
                  <a:cubicBezTo>
                    <a:pt x="1513981" y="1402975"/>
                    <a:pt x="1498042" y="1403647"/>
                    <a:pt x="1485272" y="1397502"/>
                  </a:cubicBezTo>
                  <a:cubicBezTo>
                    <a:pt x="1471639" y="1390973"/>
                    <a:pt x="1458676" y="1387997"/>
                    <a:pt x="1444562" y="1390013"/>
                  </a:cubicBezTo>
                  <a:cubicBezTo>
                    <a:pt x="1439857" y="1390685"/>
                    <a:pt x="1433808" y="1394718"/>
                    <a:pt x="1431696" y="1398846"/>
                  </a:cubicBezTo>
                  <a:cubicBezTo>
                    <a:pt x="1426991" y="1408064"/>
                    <a:pt x="1420559" y="1409697"/>
                    <a:pt x="1411821" y="1406527"/>
                  </a:cubicBezTo>
                  <a:cubicBezTo>
                    <a:pt x="1404236" y="1403839"/>
                    <a:pt x="1394922" y="1402495"/>
                    <a:pt x="1389738" y="1397310"/>
                  </a:cubicBezTo>
                  <a:cubicBezTo>
                    <a:pt x="1375047" y="1382620"/>
                    <a:pt x="1356324" y="1382140"/>
                    <a:pt x="1338081" y="1378204"/>
                  </a:cubicBezTo>
                  <a:cubicBezTo>
                    <a:pt x="1326945" y="1375802"/>
                    <a:pt x="1316574" y="1375707"/>
                    <a:pt x="1305436" y="1377339"/>
                  </a:cubicBezTo>
                  <a:cubicBezTo>
                    <a:pt x="1281241" y="1380988"/>
                    <a:pt x="1257717" y="1375802"/>
                    <a:pt x="1234481" y="1369178"/>
                  </a:cubicBezTo>
                  <a:cubicBezTo>
                    <a:pt x="1219118" y="1364761"/>
                    <a:pt x="1203372" y="1362073"/>
                    <a:pt x="1188106" y="1357560"/>
                  </a:cubicBezTo>
                  <a:cubicBezTo>
                    <a:pt x="1176680" y="1354104"/>
                    <a:pt x="1165255" y="1349975"/>
                    <a:pt x="1154790" y="1344406"/>
                  </a:cubicBezTo>
                  <a:cubicBezTo>
                    <a:pt x="1139618" y="1336244"/>
                    <a:pt x="1126369" y="1323954"/>
                    <a:pt x="1107069" y="1327219"/>
                  </a:cubicBezTo>
                  <a:cubicBezTo>
                    <a:pt x="1090074" y="1330099"/>
                    <a:pt x="1074713" y="1324051"/>
                    <a:pt x="1059158" y="1318290"/>
                  </a:cubicBezTo>
                  <a:cubicBezTo>
                    <a:pt x="1047732" y="1314065"/>
                    <a:pt x="1036308" y="1309744"/>
                    <a:pt x="1024496" y="1307056"/>
                  </a:cubicBezTo>
                  <a:cubicBezTo>
                    <a:pt x="1010478" y="1303887"/>
                    <a:pt x="994635" y="1305232"/>
                    <a:pt x="982153" y="1299374"/>
                  </a:cubicBezTo>
                  <a:cubicBezTo>
                    <a:pt x="969095" y="1293229"/>
                    <a:pt x="958246" y="1297358"/>
                    <a:pt x="946628" y="1299087"/>
                  </a:cubicBezTo>
                  <a:cubicBezTo>
                    <a:pt x="928097" y="1301775"/>
                    <a:pt x="909661" y="1306768"/>
                    <a:pt x="890939" y="1300431"/>
                  </a:cubicBezTo>
                  <a:cubicBezTo>
                    <a:pt x="868184" y="1292750"/>
                    <a:pt x="845620" y="1284493"/>
                    <a:pt x="822769" y="1277196"/>
                  </a:cubicBezTo>
                  <a:cubicBezTo>
                    <a:pt x="813934" y="1274410"/>
                    <a:pt x="804431" y="1273258"/>
                    <a:pt x="795212" y="1272010"/>
                  </a:cubicBezTo>
                  <a:cubicBezTo>
                    <a:pt x="786476" y="1270954"/>
                    <a:pt x="776010" y="1273642"/>
                    <a:pt x="769288" y="1269610"/>
                  </a:cubicBezTo>
                  <a:cubicBezTo>
                    <a:pt x="752005" y="1259241"/>
                    <a:pt x="734243" y="1254152"/>
                    <a:pt x="714271" y="1254152"/>
                  </a:cubicBezTo>
                  <a:cubicBezTo>
                    <a:pt x="706781" y="1254152"/>
                    <a:pt x="699484" y="1249831"/>
                    <a:pt x="691900" y="1249062"/>
                  </a:cubicBezTo>
                  <a:cubicBezTo>
                    <a:pt x="681529" y="1248103"/>
                    <a:pt x="669623" y="1245510"/>
                    <a:pt x="660598" y="1249159"/>
                  </a:cubicBezTo>
                  <a:cubicBezTo>
                    <a:pt x="639379" y="1257800"/>
                    <a:pt x="622193" y="1250599"/>
                    <a:pt x="603662" y="1242054"/>
                  </a:cubicBezTo>
                  <a:cubicBezTo>
                    <a:pt x="585418" y="1233604"/>
                    <a:pt x="566215" y="1226884"/>
                    <a:pt x="546821" y="1221314"/>
                  </a:cubicBezTo>
                  <a:cubicBezTo>
                    <a:pt x="539524" y="1219298"/>
                    <a:pt x="530787" y="1222659"/>
                    <a:pt x="522721" y="1223330"/>
                  </a:cubicBezTo>
                  <a:cubicBezTo>
                    <a:pt x="519840" y="1223523"/>
                    <a:pt x="516671" y="1223811"/>
                    <a:pt x="514080" y="1222851"/>
                  </a:cubicBezTo>
                  <a:cubicBezTo>
                    <a:pt x="489020" y="1213633"/>
                    <a:pt x="463575" y="1206624"/>
                    <a:pt x="436404" y="1211424"/>
                  </a:cubicBezTo>
                  <a:cubicBezTo>
                    <a:pt x="433908" y="1211905"/>
                    <a:pt x="431123" y="1210849"/>
                    <a:pt x="428626" y="1210177"/>
                  </a:cubicBezTo>
                  <a:cubicBezTo>
                    <a:pt x="416432" y="1206720"/>
                    <a:pt x="404526" y="1201247"/>
                    <a:pt x="392141" y="1199999"/>
                  </a:cubicBezTo>
                  <a:cubicBezTo>
                    <a:pt x="361608" y="1196927"/>
                    <a:pt x="330884" y="1195678"/>
                    <a:pt x="300157" y="1193662"/>
                  </a:cubicBezTo>
                  <a:cubicBezTo>
                    <a:pt x="298237" y="1193566"/>
                    <a:pt x="296221" y="1193566"/>
                    <a:pt x="294493" y="1192894"/>
                  </a:cubicBezTo>
                  <a:cubicBezTo>
                    <a:pt x="283163" y="1188765"/>
                    <a:pt x="273274" y="1190110"/>
                    <a:pt x="263671" y="1197982"/>
                  </a:cubicBezTo>
                  <a:cubicBezTo>
                    <a:pt x="259447" y="1201439"/>
                    <a:pt x="253686" y="1203263"/>
                    <a:pt x="248406" y="1205184"/>
                  </a:cubicBezTo>
                  <a:cubicBezTo>
                    <a:pt x="240628" y="1208065"/>
                    <a:pt x="232659" y="1210849"/>
                    <a:pt x="224594" y="1212673"/>
                  </a:cubicBezTo>
                  <a:cubicBezTo>
                    <a:pt x="216624" y="1214401"/>
                    <a:pt x="208079" y="1216801"/>
                    <a:pt x="200398" y="1215458"/>
                  </a:cubicBezTo>
                  <a:cubicBezTo>
                    <a:pt x="186572" y="1213057"/>
                    <a:pt x="173417" y="1207681"/>
                    <a:pt x="159783" y="1204127"/>
                  </a:cubicBezTo>
                  <a:cubicBezTo>
                    <a:pt x="155079" y="1202879"/>
                    <a:pt x="149893" y="1203072"/>
                    <a:pt x="144997" y="1202975"/>
                  </a:cubicBezTo>
                  <a:cubicBezTo>
                    <a:pt x="133763" y="1202688"/>
                    <a:pt x="122241" y="1205472"/>
                    <a:pt x="112064" y="1197503"/>
                  </a:cubicBezTo>
                  <a:cubicBezTo>
                    <a:pt x="102655" y="1190014"/>
                    <a:pt x="93148" y="1192221"/>
                    <a:pt x="83259" y="1197887"/>
                  </a:cubicBezTo>
                  <a:cubicBezTo>
                    <a:pt x="76154" y="1201920"/>
                    <a:pt x="68090" y="1205088"/>
                    <a:pt x="60120" y="1206624"/>
                  </a:cubicBezTo>
                  <a:cubicBezTo>
                    <a:pt x="49174" y="1208736"/>
                    <a:pt x="38324" y="1209601"/>
                    <a:pt x="26514" y="1208352"/>
                  </a:cubicBezTo>
                  <a:cubicBezTo>
                    <a:pt x="18161" y="1207488"/>
                    <a:pt x="11343" y="1207104"/>
                    <a:pt x="4814" y="1202015"/>
                  </a:cubicBezTo>
                  <a:cubicBezTo>
                    <a:pt x="3759" y="1201247"/>
                    <a:pt x="1839" y="1201055"/>
                    <a:pt x="398" y="1201152"/>
                  </a:cubicBezTo>
                  <a:lnTo>
                    <a:pt x="0" y="1201150"/>
                  </a:lnTo>
                  <a:lnTo>
                    <a:pt x="0" y="1004512"/>
                  </a:lnTo>
                  <a:lnTo>
                    <a:pt x="30355" y="1002784"/>
                  </a:lnTo>
                  <a:cubicBezTo>
                    <a:pt x="37748" y="1002111"/>
                    <a:pt x="44853" y="999520"/>
                    <a:pt x="52151" y="997695"/>
                  </a:cubicBezTo>
                  <a:cubicBezTo>
                    <a:pt x="56183" y="996639"/>
                    <a:pt x="60504" y="993855"/>
                    <a:pt x="64248" y="994430"/>
                  </a:cubicBezTo>
                  <a:cubicBezTo>
                    <a:pt x="85948" y="997791"/>
                    <a:pt x="105823" y="989534"/>
                    <a:pt x="126370" y="985405"/>
                  </a:cubicBezTo>
                  <a:cubicBezTo>
                    <a:pt x="135876" y="983485"/>
                    <a:pt x="144805" y="978876"/>
                    <a:pt x="154022" y="975708"/>
                  </a:cubicBezTo>
                  <a:cubicBezTo>
                    <a:pt x="156423" y="974843"/>
                    <a:pt x="159111" y="974075"/>
                    <a:pt x="161512" y="974268"/>
                  </a:cubicBezTo>
                  <a:cubicBezTo>
                    <a:pt x="175242" y="975420"/>
                    <a:pt x="188876" y="977052"/>
                    <a:pt x="202510" y="978300"/>
                  </a:cubicBezTo>
                  <a:cubicBezTo>
                    <a:pt x="214896" y="979452"/>
                    <a:pt x="227378" y="979836"/>
                    <a:pt x="233235" y="993950"/>
                  </a:cubicBezTo>
                  <a:cubicBezTo>
                    <a:pt x="234100" y="996159"/>
                    <a:pt x="236979" y="997791"/>
                    <a:pt x="239188" y="999231"/>
                  </a:cubicBezTo>
                  <a:cubicBezTo>
                    <a:pt x="273274" y="1021411"/>
                    <a:pt x="291516" y="1020835"/>
                    <a:pt x="324834" y="997407"/>
                  </a:cubicBezTo>
                  <a:cubicBezTo>
                    <a:pt x="328290" y="995007"/>
                    <a:pt x="335683" y="993278"/>
                    <a:pt x="337987" y="995198"/>
                  </a:cubicBezTo>
                  <a:cubicBezTo>
                    <a:pt x="357575" y="1011137"/>
                    <a:pt x="378986" y="1009409"/>
                    <a:pt x="401550" y="1004416"/>
                  </a:cubicBezTo>
                  <a:cubicBezTo>
                    <a:pt x="407407" y="1003072"/>
                    <a:pt x="415664" y="1003072"/>
                    <a:pt x="420081" y="1006240"/>
                  </a:cubicBezTo>
                  <a:cubicBezTo>
                    <a:pt x="441108" y="1020930"/>
                    <a:pt x="463672" y="1018819"/>
                    <a:pt x="486523" y="1014498"/>
                  </a:cubicBezTo>
                  <a:cubicBezTo>
                    <a:pt x="490075" y="1013826"/>
                    <a:pt x="494397" y="1010177"/>
                    <a:pt x="495932" y="1006817"/>
                  </a:cubicBezTo>
                  <a:cubicBezTo>
                    <a:pt x="501406" y="994911"/>
                    <a:pt x="511680" y="990878"/>
                    <a:pt x="523009" y="987517"/>
                  </a:cubicBezTo>
                  <a:cubicBezTo>
                    <a:pt x="540868" y="982044"/>
                    <a:pt x="558438" y="975611"/>
                    <a:pt x="576393" y="970427"/>
                  </a:cubicBezTo>
                  <a:cubicBezTo>
                    <a:pt x="580811" y="969179"/>
                    <a:pt x="586283" y="969947"/>
                    <a:pt x="590892" y="971387"/>
                  </a:cubicBezTo>
                  <a:cubicBezTo>
                    <a:pt x="606638" y="976284"/>
                    <a:pt x="616624" y="988574"/>
                    <a:pt x="627569" y="999904"/>
                  </a:cubicBezTo>
                  <a:cubicBezTo>
                    <a:pt x="632370" y="1004897"/>
                    <a:pt x="638995" y="1008449"/>
                    <a:pt x="645429" y="1011329"/>
                  </a:cubicBezTo>
                  <a:cubicBezTo>
                    <a:pt x="662135" y="1018723"/>
                    <a:pt x="679226" y="1025348"/>
                    <a:pt x="696125" y="1032356"/>
                  </a:cubicBezTo>
                  <a:cubicBezTo>
                    <a:pt x="697757" y="1033029"/>
                    <a:pt x="699100" y="1034757"/>
                    <a:pt x="700349" y="1036197"/>
                  </a:cubicBezTo>
                  <a:cubicBezTo>
                    <a:pt x="712831" y="1051368"/>
                    <a:pt x="725216" y="1066634"/>
                    <a:pt x="737795" y="1081804"/>
                  </a:cubicBezTo>
                  <a:cubicBezTo>
                    <a:pt x="740195" y="1084684"/>
                    <a:pt x="743652" y="1086797"/>
                    <a:pt x="746244" y="1089581"/>
                  </a:cubicBezTo>
                  <a:cubicBezTo>
                    <a:pt x="749893" y="1093422"/>
                    <a:pt x="754502" y="1097071"/>
                    <a:pt x="756422" y="1101680"/>
                  </a:cubicBezTo>
                  <a:cubicBezTo>
                    <a:pt x="762374" y="1116177"/>
                    <a:pt x="773801" y="1122419"/>
                    <a:pt x="788202" y="1125108"/>
                  </a:cubicBezTo>
                  <a:cubicBezTo>
                    <a:pt x="801357" y="1127603"/>
                    <a:pt x="814511" y="1129716"/>
                    <a:pt x="827569" y="1132596"/>
                  </a:cubicBezTo>
                  <a:cubicBezTo>
                    <a:pt x="843507" y="1136053"/>
                    <a:pt x="859350" y="1139798"/>
                    <a:pt x="875097" y="1144022"/>
                  </a:cubicBezTo>
                  <a:cubicBezTo>
                    <a:pt x="881913" y="1145847"/>
                    <a:pt x="889115" y="1147959"/>
                    <a:pt x="894972" y="1151704"/>
                  </a:cubicBezTo>
                  <a:cubicBezTo>
                    <a:pt x="911390" y="1162073"/>
                    <a:pt x="928961" y="1169082"/>
                    <a:pt x="948260" y="1166298"/>
                  </a:cubicBezTo>
                  <a:cubicBezTo>
                    <a:pt x="963718" y="1164089"/>
                    <a:pt x="976680" y="1169754"/>
                    <a:pt x="986282" y="1178588"/>
                  </a:cubicBezTo>
                  <a:cubicBezTo>
                    <a:pt x="1003757" y="1194623"/>
                    <a:pt x="1022479" y="1190973"/>
                    <a:pt x="1041107" y="1185789"/>
                  </a:cubicBezTo>
                  <a:cubicBezTo>
                    <a:pt x="1050708" y="1183101"/>
                    <a:pt x="1058581" y="1183485"/>
                    <a:pt x="1067703" y="1186076"/>
                  </a:cubicBezTo>
                  <a:cubicBezTo>
                    <a:pt x="1088826" y="1192126"/>
                    <a:pt x="1102941" y="1208544"/>
                    <a:pt x="1116574" y="1222946"/>
                  </a:cubicBezTo>
                  <a:cubicBezTo>
                    <a:pt x="1128193" y="1235236"/>
                    <a:pt x="1141251" y="1242149"/>
                    <a:pt x="1155557" y="1247335"/>
                  </a:cubicBezTo>
                  <a:cubicBezTo>
                    <a:pt x="1173608" y="1253959"/>
                    <a:pt x="1187914" y="1251464"/>
                    <a:pt x="1196556" y="1235525"/>
                  </a:cubicBezTo>
                  <a:cubicBezTo>
                    <a:pt x="1198956" y="1231012"/>
                    <a:pt x="1203180" y="1225730"/>
                    <a:pt x="1207693" y="1224387"/>
                  </a:cubicBezTo>
                  <a:cubicBezTo>
                    <a:pt x="1229488" y="1217666"/>
                    <a:pt x="1251572" y="1207872"/>
                    <a:pt x="1274904" y="1213826"/>
                  </a:cubicBezTo>
                  <a:cubicBezTo>
                    <a:pt x="1307165" y="1221987"/>
                    <a:pt x="1338658" y="1221507"/>
                    <a:pt x="1370919" y="1213442"/>
                  </a:cubicBezTo>
                  <a:cubicBezTo>
                    <a:pt x="1423247" y="1200383"/>
                    <a:pt x="1475575" y="1186557"/>
                    <a:pt x="1530593" y="1189437"/>
                  </a:cubicBezTo>
                  <a:cubicBezTo>
                    <a:pt x="1539713" y="1189917"/>
                    <a:pt x="1550563" y="1184060"/>
                    <a:pt x="1558436" y="1178299"/>
                  </a:cubicBezTo>
                  <a:cubicBezTo>
                    <a:pt x="1573511" y="1167354"/>
                    <a:pt x="1572838" y="1166489"/>
                    <a:pt x="1589737" y="1175515"/>
                  </a:cubicBezTo>
                  <a:cubicBezTo>
                    <a:pt x="1593770" y="1177724"/>
                    <a:pt x="1598763" y="1179068"/>
                    <a:pt x="1601740" y="1182333"/>
                  </a:cubicBezTo>
                  <a:cubicBezTo>
                    <a:pt x="1616909" y="1198943"/>
                    <a:pt x="1635633" y="1194910"/>
                    <a:pt x="1654259" y="1192510"/>
                  </a:cubicBezTo>
                  <a:cubicBezTo>
                    <a:pt x="1657524" y="1192030"/>
                    <a:pt x="1661460" y="1191358"/>
                    <a:pt x="1664246" y="1192702"/>
                  </a:cubicBezTo>
                  <a:cubicBezTo>
                    <a:pt x="1676823" y="1198750"/>
                    <a:pt x="1687481" y="1196639"/>
                    <a:pt x="1698427" y="1188381"/>
                  </a:cubicBezTo>
                  <a:cubicBezTo>
                    <a:pt x="1707932" y="1181276"/>
                    <a:pt x="1718878" y="1177052"/>
                    <a:pt x="1730112" y="1185885"/>
                  </a:cubicBezTo>
                  <a:cubicBezTo>
                    <a:pt x="1755076" y="1205472"/>
                    <a:pt x="1781767" y="1206432"/>
                    <a:pt x="1809996" y="1194046"/>
                  </a:cubicBezTo>
                  <a:cubicBezTo>
                    <a:pt x="1830159" y="1185213"/>
                    <a:pt x="1850034" y="1183196"/>
                    <a:pt x="1871254" y="1192126"/>
                  </a:cubicBezTo>
                  <a:cubicBezTo>
                    <a:pt x="1879415" y="1195582"/>
                    <a:pt x="1889977" y="1193278"/>
                    <a:pt x="1899482" y="1194046"/>
                  </a:cubicBezTo>
                  <a:cubicBezTo>
                    <a:pt x="1904859" y="1194430"/>
                    <a:pt x="1910813" y="1194526"/>
                    <a:pt x="1915420" y="1196927"/>
                  </a:cubicBezTo>
                  <a:cubicBezTo>
                    <a:pt x="1927711" y="1203072"/>
                    <a:pt x="1939136" y="1210945"/>
                    <a:pt x="1951522" y="1216994"/>
                  </a:cubicBezTo>
                  <a:cubicBezTo>
                    <a:pt x="1957475" y="1219874"/>
                    <a:pt x="1964580" y="1221410"/>
                    <a:pt x="1971302" y="1221507"/>
                  </a:cubicBezTo>
                  <a:cubicBezTo>
                    <a:pt x="1991177" y="1221987"/>
                    <a:pt x="2011052" y="1221987"/>
                    <a:pt x="2030831" y="1221123"/>
                  </a:cubicBezTo>
                  <a:cubicBezTo>
                    <a:pt x="2063476" y="1219778"/>
                    <a:pt x="2096601" y="1219490"/>
                    <a:pt x="2120125" y="1190878"/>
                  </a:cubicBezTo>
                  <a:cubicBezTo>
                    <a:pt x="2122046" y="1188573"/>
                    <a:pt x="2126174" y="1187229"/>
                    <a:pt x="2129439" y="1186845"/>
                  </a:cubicBezTo>
                  <a:cubicBezTo>
                    <a:pt x="2144513" y="1185021"/>
                    <a:pt x="2159971" y="1184828"/>
                    <a:pt x="2174854" y="1181852"/>
                  </a:cubicBezTo>
                  <a:cubicBezTo>
                    <a:pt x="2186760" y="1179452"/>
                    <a:pt x="2196650" y="1180220"/>
                    <a:pt x="2205674" y="1188669"/>
                  </a:cubicBezTo>
                  <a:cubicBezTo>
                    <a:pt x="2217485" y="1199807"/>
                    <a:pt x="2231887" y="1206336"/>
                    <a:pt x="2247634" y="1202784"/>
                  </a:cubicBezTo>
                  <a:cubicBezTo>
                    <a:pt x="2263379" y="1199327"/>
                    <a:pt x="2273749" y="1206816"/>
                    <a:pt x="2285367" y="1214594"/>
                  </a:cubicBezTo>
                  <a:cubicBezTo>
                    <a:pt x="2293817" y="1220258"/>
                    <a:pt x="2303418" y="1227363"/>
                    <a:pt x="2312827" y="1227939"/>
                  </a:cubicBezTo>
                  <a:cubicBezTo>
                    <a:pt x="2334143" y="1229187"/>
                    <a:pt x="2352482" y="1248967"/>
                    <a:pt x="2375622" y="1237733"/>
                  </a:cubicBezTo>
                  <a:cubicBezTo>
                    <a:pt x="2377158" y="1236965"/>
                    <a:pt x="2379942" y="1238885"/>
                    <a:pt x="2382151" y="1239365"/>
                  </a:cubicBezTo>
                  <a:cubicBezTo>
                    <a:pt x="2399817" y="1243014"/>
                    <a:pt x="2416428" y="1239461"/>
                    <a:pt x="2429390" y="1227459"/>
                  </a:cubicBezTo>
                  <a:cubicBezTo>
                    <a:pt x="2446385" y="1211809"/>
                    <a:pt x="2465203" y="1210272"/>
                    <a:pt x="2486134" y="1215362"/>
                  </a:cubicBezTo>
                  <a:cubicBezTo>
                    <a:pt x="2492856" y="1216994"/>
                    <a:pt x="2499577" y="1218146"/>
                    <a:pt x="2506394" y="1219490"/>
                  </a:cubicBezTo>
                  <a:cubicBezTo>
                    <a:pt x="2515611" y="1221410"/>
                    <a:pt x="2524925" y="1223427"/>
                    <a:pt x="2534142" y="1225347"/>
                  </a:cubicBezTo>
                  <a:cubicBezTo>
                    <a:pt x="2543072" y="1227268"/>
                    <a:pt x="2552962" y="1230532"/>
                    <a:pt x="2559874" y="1222275"/>
                  </a:cubicBezTo>
                  <a:cubicBezTo>
                    <a:pt x="2565827" y="1215169"/>
                    <a:pt x="2570052" y="1215842"/>
                    <a:pt x="2575525" y="1221987"/>
                  </a:cubicBezTo>
                  <a:cubicBezTo>
                    <a:pt x="2594536" y="1243494"/>
                    <a:pt x="2617580" y="1256936"/>
                    <a:pt x="2646960" y="1257896"/>
                  </a:cubicBezTo>
                  <a:cubicBezTo>
                    <a:pt x="2653009" y="1258088"/>
                    <a:pt x="2659154" y="1259432"/>
                    <a:pt x="2665107" y="1260873"/>
                  </a:cubicBezTo>
                  <a:cubicBezTo>
                    <a:pt x="2668756" y="1261736"/>
                    <a:pt x="2673173" y="1262697"/>
                    <a:pt x="2675381" y="1265290"/>
                  </a:cubicBezTo>
                  <a:cubicBezTo>
                    <a:pt x="2692567" y="1285068"/>
                    <a:pt x="2713979" y="1298799"/>
                    <a:pt x="2737311" y="1309841"/>
                  </a:cubicBezTo>
                  <a:cubicBezTo>
                    <a:pt x="2745664" y="1313777"/>
                    <a:pt x="2754594" y="1317713"/>
                    <a:pt x="2763619" y="1318866"/>
                  </a:cubicBezTo>
                  <a:cubicBezTo>
                    <a:pt x="2773028" y="1320018"/>
                    <a:pt x="2782917" y="1318098"/>
                    <a:pt x="2792519" y="1317041"/>
                  </a:cubicBezTo>
                  <a:cubicBezTo>
                    <a:pt x="2798184" y="1316466"/>
                    <a:pt x="2804713" y="1316561"/>
                    <a:pt x="2809226" y="1313777"/>
                  </a:cubicBezTo>
                  <a:cubicBezTo>
                    <a:pt x="2823532" y="1305039"/>
                    <a:pt x="2837358" y="1295631"/>
                    <a:pt x="2850705" y="1285452"/>
                  </a:cubicBezTo>
                  <a:cubicBezTo>
                    <a:pt x="2862131" y="1276715"/>
                    <a:pt x="2864435" y="1275467"/>
                    <a:pt x="2874324" y="1286413"/>
                  </a:cubicBezTo>
                  <a:cubicBezTo>
                    <a:pt x="2884502" y="1297647"/>
                    <a:pt x="2897176" y="1303503"/>
                    <a:pt x="2911194" y="1305903"/>
                  </a:cubicBezTo>
                  <a:cubicBezTo>
                    <a:pt x="2933373" y="1309648"/>
                    <a:pt x="2955745" y="1312816"/>
                    <a:pt x="2978116" y="1314641"/>
                  </a:cubicBezTo>
                  <a:cubicBezTo>
                    <a:pt x="2998375" y="1316273"/>
                    <a:pt x="3008073" y="1307440"/>
                    <a:pt x="3012106" y="1287373"/>
                  </a:cubicBezTo>
                  <a:cubicBezTo>
                    <a:pt x="3014410" y="1276235"/>
                    <a:pt x="3017387" y="1264137"/>
                    <a:pt x="3029676" y="1261161"/>
                  </a:cubicBezTo>
                  <a:cubicBezTo>
                    <a:pt x="3049744" y="1256360"/>
                    <a:pt x="3070579" y="1254248"/>
                    <a:pt x="3080469" y="1230724"/>
                  </a:cubicBezTo>
                  <a:cubicBezTo>
                    <a:pt x="3085941" y="1235909"/>
                    <a:pt x="3089302" y="1238981"/>
                    <a:pt x="3092567" y="1242054"/>
                  </a:cubicBezTo>
                  <a:cubicBezTo>
                    <a:pt x="3101592" y="1250599"/>
                    <a:pt x="3120314" y="1254248"/>
                    <a:pt x="3129821" y="1246855"/>
                  </a:cubicBezTo>
                  <a:cubicBezTo>
                    <a:pt x="3143839" y="1236101"/>
                    <a:pt x="3156705" y="1238117"/>
                    <a:pt x="3170147" y="1246471"/>
                  </a:cubicBezTo>
                  <a:cubicBezTo>
                    <a:pt x="3192615" y="1260297"/>
                    <a:pt x="3217674" y="1257128"/>
                    <a:pt x="3240429" y="1251559"/>
                  </a:cubicBezTo>
                  <a:cubicBezTo>
                    <a:pt x="3257617" y="1247430"/>
                    <a:pt x="3275956" y="1239845"/>
                    <a:pt x="3287189" y="1222466"/>
                  </a:cubicBezTo>
                  <a:cubicBezTo>
                    <a:pt x="3290741" y="1216898"/>
                    <a:pt x="3298711" y="1214113"/>
                    <a:pt x="3305049" y="1210465"/>
                  </a:cubicBezTo>
                  <a:cubicBezTo>
                    <a:pt x="3310329" y="1207488"/>
                    <a:pt x="3315898" y="1204704"/>
                    <a:pt x="3321755" y="1202784"/>
                  </a:cubicBezTo>
                  <a:cubicBezTo>
                    <a:pt x="3327995" y="1200671"/>
                    <a:pt x="3334909" y="1197598"/>
                    <a:pt x="3341055" y="1198463"/>
                  </a:cubicBezTo>
                  <a:cubicBezTo>
                    <a:pt x="3359681" y="1200959"/>
                    <a:pt x="3374467" y="1196062"/>
                    <a:pt x="3387621" y="1182140"/>
                  </a:cubicBezTo>
                  <a:cubicBezTo>
                    <a:pt x="3394439" y="1174939"/>
                    <a:pt x="3404520" y="1166202"/>
                    <a:pt x="3413161" y="1166105"/>
                  </a:cubicBezTo>
                  <a:cubicBezTo>
                    <a:pt x="3434189" y="1165818"/>
                    <a:pt x="3451663" y="1158905"/>
                    <a:pt x="3470579" y="1150647"/>
                  </a:cubicBezTo>
                  <a:cubicBezTo>
                    <a:pt x="3482772" y="1145366"/>
                    <a:pt x="3496598" y="1141718"/>
                    <a:pt x="3509657" y="1136821"/>
                  </a:cubicBezTo>
                  <a:cubicBezTo>
                    <a:pt x="3524923" y="1131060"/>
                    <a:pt x="3541534" y="1128948"/>
                    <a:pt x="3550847" y="1113009"/>
                  </a:cubicBezTo>
                  <a:cubicBezTo>
                    <a:pt x="3551903" y="1111281"/>
                    <a:pt x="3555072" y="1110993"/>
                    <a:pt x="3556608" y="1109361"/>
                  </a:cubicBezTo>
                  <a:cubicBezTo>
                    <a:pt x="3561505" y="1104368"/>
                    <a:pt x="3567842" y="1099760"/>
                    <a:pt x="3570435" y="1093710"/>
                  </a:cubicBezTo>
                  <a:cubicBezTo>
                    <a:pt x="3577923" y="1076044"/>
                    <a:pt x="3583780" y="1057800"/>
                    <a:pt x="3590501" y="1039846"/>
                  </a:cubicBezTo>
                  <a:cubicBezTo>
                    <a:pt x="3591942" y="1036005"/>
                    <a:pt x="3593285" y="1031108"/>
                    <a:pt x="3596263" y="1028900"/>
                  </a:cubicBezTo>
                  <a:cubicBezTo>
                    <a:pt x="3613449" y="1016226"/>
                    <a:pt x="3630925" y="1004032"/>
                    <a:pt x="3648591" y="992030"/>
                  </a:cubicBezTo>
                  <a:cubicBezTo>
                    <a:pt x="3655696" y="987229"/>
                    <a:pt x="3661649" y="989918"/>
                    <a:pt x="3667986" y="995487"/>
                  </a:cubicBezTo>
                  <a:cubicBezTo>
                    <a:pt x="3674131" y="1000768"/>
                    <a:pt x="3681717" y="1006240"/>
                    <a:pt x="3689397" y="1007585"/>
                  </a:cubicBezTo>
                  <a:cubicBezTo>
                    <a:pt x="3704760" y="1010177"/>
                    <a:pt x="3720698" y="1010753"/>
                    <a:pt x="3736349" y="1010753"/>
                  </a:cubicBezTo>
                  <a:cubicBezTo>
                    <a:pt x="3742205" y="1010753"/>
                    <a:pt x="3748446" y="1007297"/>
                    <a:pt x="3753919" y="1004513"/>
                  </a:cubicBezTo>
                  <a:cubicBezTo>
                    <a:pt x="3764289" y="999231"/>
                    <a:pt x="3773890" y="992126"/>
                    <a:pt x="3784643" y="987710"/>
                  </a:cubicBezTo>
                  <a:cubicBezTo>
                    <a:pt x="3797126" y="982621"/>
                    <a:pt x="3804615" y="974459"/>
                    <a:pt x="3808359" y="961689"/>
                  </a:cubicBezTo>
                  <a:cubicBezTo>
                    <a:pt x="3813929" y="942679"/>
                    <a:pt x="3827179" y="929428"/>
                    <a:pt x="3842829" y="918674"/>
                  </a:cubicBezTo>
                  <a:cubicBezTo>
                    <a:pt x="3862705" y="904944"/>
                    <a:pt x="3886421" y="905616"/>
                    <a:pt x="3908983" y="902256"/>
                  </a:cubicBezTo>
                  <a:cubicBezTo>
                    <a:pt x="3917625" y="901008"/>
                    <a:pt x="3926555" y="899951"/>
                    <a:pt x="3934428" y="896783"/>
                  </a:cubicBezTo>
                  <a:cubicBezTo>
                    <a:pt x="3964288" y="884877"/>
                    <a:pt x="3994149" y="873548"/>
                    <a:pt x="4026987" y="873835"/>
                  </a:cubicBezTo>
                  <a:cubicBezTo>
                    <a:pt x="4029674" y="873835"/>
                    <a:pt x="4032363" y="873548"/>
                    <a:pt x="4035051" y="873067"/>
                  </a:cubicBezTo>
                  <a:cubicBezTo>
                    <a:pt x="4058383" y="869131"/>
                    <a:pt x="4082483" y="867594"/>
                    <a:pt x="4099189" y="846664"/>
                  </a:cubicBezTo>
                  <a:cubicBezTo>
                    <a:pt x="4102261" y="842823"/>
                    <a:pt x="4109271" y="841671"/>
                    <a:pt x="4114647" y="840134"/>
                  </a:cubicBezTo>
                  <a:cubicBezTo>
                    <a:pt x="4123961" y="837638"/>
                    <a:pt x="4130203" y="832549"/>
                    <a:pt x="4133563" y="823427"/>
                  </a:cubicBezTo>
                  <a:cubicBezTo>
                    <a:pt x="4139229" y="807681"/>
                    <a:pt x="4145949" y="792223"/>
                    <a:pt x="4151039" y="776284"/>
                  </a:cubicBezTo>
                  <a:cubicBezTo>
                    <a:pt x="4154591" y="765338"/>
                    <a:pt x="4161215" y="759289"/>
                    <a:pt x="4171489" y="754776"/>
                  </a:cubicBezTo>
                  <a:cubicBezTo>
                    <a:pt x="4177251" y="752280"/>
                    <a:pt x="4182243" y="746808"/>
                    <a:pt x="4186372" y="741718"/>
                  </a:cubicBezTo>
                  <a:cubicBezTo>
                    <a:pt x="4191365" y="735573"/>
                    <a:pt x="4193957" y="727412"/>
                    <a:pt x="4199429" y="721940"/>
                  </a:cubicBezTo>
                  <a:cubicBezTo>
                    <a:pt x="4212775" y="708305"/>
                    <a:pt x="4216905" y="693231"/>
                    <a:pt x="4212487" y="674604"/>
                  </a:cubicBezTo>
                  <a:cubicBezTo>
                    <a:pt x="4208551" y="658090"/>
                    <a:pt x="4218921" y="636006"/>
                    <a:pt x="4232555" y="632645"/>
                  </a:cubicBezTo>
                  <a:cubicBezTo>
                    <a:pt x="4247629" y="628900"/>
                    <a:pt x="4257999" y="619684"/>
                    <a:pt x="4268657" y="609410"/>
                  </a:cubicBezTo>
                  <a:cubicBezTo>
                    <a:pt x="4274609" y="603649"/>
                    <a:pt x="4282963" y="598656"/>
                    <a:pt x="4291028" y="597216"/>
                  </a:cubicBezTo>
                  <a:cubicBezTo>
                    <a:pt x="4321657" y="591647"/>
                    <a:pt x="4350557" y="598464"/>
                    <a:pt x="4379651" y="609506"/>
                  </a:cubicBezTo>
                  <a:cubicBezTo>
                    <a:pt x="4398661" y="616707"/>
                    <a:pt x="4419784" y="618627"/>
                    <a:pt x="4440139" y="621507"/>
                  </a:cubicBezTo>
                  <a:cubicBezTo>
                    <a:pt x="4446477" y="622371"/>
                    <a:pt x="4454542" y="620452"/>
                    <a:pt x="4460015" y="616899"/>
                  </a:cubicBezTo>
                  <a:cubicBezTo>
                    <a:pt x="4479218" y="604609"/>
                    <a:pt x="4498325" y="591935"/>
                    <a:pt x="4516183" y="577724"/>
                  </a:cubicBezTo>
                  <a:cubicBezTo>
                    <a:pt x="4532795" y="564379"/>
                    <a:pt x="4551517" y="558810"/>
                    <a:pt x="4571681" y="560250"/>
                  </a:cubicBezTo>
                  <a:cubicBezTo>
                    <a:pt x="4586371" y="561306"/>
                    <a:pt x="4599621" y="558905"/>
                    <a:pt x="4613447" y="555257"/>
                  </a:cubicBezTo>
                  <a:cubicBezTo>
                    <a:pt x="4624969" y="552185"/>
                    <a:pt x="4637643" y="550072"/>
                    <a:pt x="4649355" y="551417"/>
                  </a:cubicBezTo>
                  <a:cubicBezTo>
                    <a:pt x="4665775" y="553337"/>
                    <a:pt x="4679313" y="550553"/>
                    <a:pt x="4692467" y="540663"/>
                  </a:cubicBezTo>
                  <a:cubicBezTo>
                    <a:pt x="4699476" y="535382"/>
                    <a:pt x="4708502" y="532598"/>
                    <a:pt x="4716855" y="528949"/>
                  </a:cubicBezTo>
                  <a:cubicBezTo>
                    <a:pt x="4729721" y="523284"/>
                    <a:pt x="4743067" y="518483"/>
                    <a:pt x="4755645" y="512147"/>
                  </a:cubicBezTo>
                  <a:cubicBezTo>
                    <a:pt x="4769183" y="505425"/>
                    <a:pt x="4781569" y="496112"/>
                    <a:pt x="4795395" y="490351"/>
                  </a:cubicBezTo>
                  <a:cubicBezTo>
                    <a:pt x="4810278" y="484110"/>
                    <a:pt x="4819879" y="474605"/>
                    <a:pt x="4825928" y="459818"/>
                  </a:cubicBezTo>
                  <a:cubicBezTo>
                    <a:pt x="4829769" y="450504"/>
                    <a:pt x="4835049" y="440615"/>
                    <a:pt x="4842347" y="434086"/>
                  </a:cubicBezTo>
                  <a:cubicBezTo>
                    <a:pt x="4857422" y="420740"/>
                    <a:pt x="4875087" y="410370"/>
                    <a:pt x="4890451" y="397216"/>
                  </a:cubicBezTo>
                  <a:cubicBezTo>
                    <a:pt x="4912054" y="378781"/>
                    <a:pt x="4932025" y="359194"/>
                    <a:pt x="4933945" y="327701"/>
                  </a:cubicBezTo>
                  <a:cubicBezTo>
                    <a:pt x="4935001" y="310322"/>
                    <a:pt x="4944219" y="302929"/>
                    <a:pt x="4961214" y="298801"/>
                  </a:cubicBezTo>
                  <a:cubicBezTo>
                    <a:pt x="4966878" y="297457"/>
                    <a:pt x="4974945" y="294864"/>
                    <a:pt x="4976672" y="290639"/>
                  </a:cubicBezTo>
                  <a:cubicBezTo>
                    <a:pt x="4981857" y="278061"/>
                    <a:pt x="4992610" y="275565"/>
                    <a:pt x="5002979" y="270573"/>
                  </a:cubicBezTo>
                  <a:cubicBezTo>
                    <a:pt x="5009221" y="267596"/>
                    <a:pt x="5016903" y="261739"/>
                    <a:pt x="5018535" y="255690"/>
                  </a:cubicBezTo>
                  <a:cubicBezTo>
                    <a:pt x="5025255" y="231206"/>
                    <a:pt x="5043690" y="216804"/>
                    <a:pt x="5061069" y="200961"/>
                  </a:cubicBezTo>
                  <a:cubicBezTo>
                    <a:pt x="5066158" y="196256"/>
                    <a:pt x="5071631" y="190879"/>
                    <a:pt x="5074127" y="184735"/>
                  </a:cubicBezTo>
                  <a:cubicBezTo>
                    <a:pt x="5079409" y="171484"/>
                    <a:pt x="5087281" y="161882"/>
                    <a:pt x="5101108" y="156891"/>
                  </a:cubicBezTo>
                  <a:cubicBezTo>
                    <a:pt x="5105524" y="155354"/>
                    <a:pt x="5109557" y="151801"/>
                    <a:pt x="5112918" y="148441"/>
                  </a:cubicBezTo>
                  <a:cubicBezTo>
                    <a:pt x="5120119" y="141144"/>
                    <a:pt x="5126167" y="132598"/>
                    <a:pt x="5133753" y="125782"/>
                  </a:cubicBezTo>
                  <a:cubicBezTo>
                    <a:pt x="5153051" y="108211"/>
                    <a:pt x="5172159" y="90928"/>
                    <a:pt x="5183393" y="66348"/>
                  </a:cubicBezTo>
                  <a:cubicBezTo>
                    <a:pt x="5188865" y="54346"/>
                    <a:pt x="5195107" y="41288"/>
                    <a:pt x="5204709" y="33030"/>
                  </a:cubicBezTo>
                  <a:cubicBezTo>
                    <a:pt x="5216903" y="22565"/>
                    <a:pt x="5232937" y="16612"/>
                    <a:pt x="5247243" y="8451"/>
                  </a:cubicBezTo>
                  <a:close/>
                </a:path>
              </a:pathLst>
            </a:custGeom>
            <a:blipFill dpi="0" rotWithShape="1">
              <a:blip r:embed="rId3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658148347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 descr="Afbeelding met binnen, keuken, keukenapparaat&#10;&#10;Automatisch gegenereerde beschrijving">
            <a:extLst>
              <a:ext uri="{FF2B5EF4-FFF2-40B4-BE49-F238E27FC236}">
                <a16:creationId xmlns:a16="http://schemas.microsoft.com/office/drawing/2014/main" id="{D69FDA67-D9F9-4162-A232-7F8B507258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16" r="-1" b="11392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E8D2E83-FB3A-40E7-A9E5-7AB389D612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23809"/>
            <a:ext cx="11016943" cy="2262375"/>
          </a:xfrm>
          <a:custGeom>
            <a:avLst/>
            <a:gdLst>
              <a:gd name="connsiteX0" fmla="*/ 0 w 11016943"/>
              <a:gd name="connsiteY0" fmla="*/ 0 h 2262375"/>
              <a:gd name="connsiteX1" fmla="*/ 9969166 w 11016943"/>
              <a:gd name="connsiteY1" fmla="*/ 0 h 2262375"/>
              <a:gd name="connsiteX2" fmla="*/ 11016943 w 11016943"/>
              <a:gd name="connsiteY2" fmla="*/ 2262375 h 2262375"/>
              <a:gd name="connsiteX3" fmla="*/ 4942050 w 11016943"/>
              <a:gd name="connsiteY3" fmla="*/ 2262375 h 2262375"/>
              <a:gd name="connsiteX4" fmla="*/ 4582160 w 11016943"/>
              <a:gd name="connsiteY4" fmla="*/ 2262375 h 2262375"/>
              <a:gd name="connsiteX5" fmla="*/ 0 w 11016943"/>
              <a:gd name="connsiteY5" fmla="*/ 2262375 h 226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016943" h="2262375">
                <a:moveTo>
                  <a:pt x="0" y="0"/>
                </a:moveTo>
                <a:lnTo>
                  <a:pt x="9969166" y="0"/>
                </a:lnTo>
                <a:lnTo>
                  <a:pt x="11016943" y="2262375"/>
                </a:lnTo>
                <a:lnTo>
                  <a:pt x="4942050" y="2262375"/>
                </a:lnTo>
                <a:lnTo>
                  <a:pt x="4582160" y="2262375"/>
                </a:lnTo>
                <a:lnTo>
                  <a:pt x="0" y="2262375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12040A6-79E9-419D-A316-20EB815EA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8062" y="4185749"/>
            <a:ext cx="9265771" cy="622836"/>
          </a:xfrm>
        </p:spPr>
        <p:txBody>
          <a:bodyPr>
            <a:normAutofit/>
          </a:bodyPr>
          <a:lstStyle/>
          <a:p>
            <a:r>
              <a:rPr lang="nl-NL" sz="3600"/>
              <a:t>Technische Installaties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C516D5F-9D6C-4243-B053-66DC4F891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8063" y="4856921"/>
            <a:ext cx="9565028" cy="1249240"/>
          </a:xfrm>
        </p:spPr>
        <p:txBody>
          <a:bodyPr>
            <a:normAutofit/>
          </a:bodyPr>
          <a:lstStyle/>
          <a:p>
            <a:r>
              <a:rPr lang="nl-NL" sz="1800" dirty="0"/>
              <a:t>Luchtbehandeling</a:t>
            </a:r>
          </a:p>
          <a:p>
            <a:r>
              <a:rPr lang="nl-NL" sz="1800" dirty="0"/>
              <a:t>CV installaties</a:t>
            </a:r>
          </a:p>
          <a:p>
            <a:r>
              <a:rPr lang="nl-NL" sz="1800" dirty="0"/>
              <a:t>systeem met een doel</a:t>
            </a:r>
          </a:p>
          <a:p>
            <a:endParaRPr lang="nl-NL" sz="1800" dirty="0"/>
          </a:p>
          <a:p>
            <a:endParaRPr lang="nl-NL" sz="1800" dirty="0"/>
          </a:p>
          <a:p>
            <a:endParaRPr lang="nl-NL" sz="1800" dirty="0"/>
          </a:p>
        </p:txBody>
      </p:sp>
    </p:spTree>
    <p:extLst>
      <p:ext uri="{BB962C8B-B14F-4D97-AF65-F5344CB8AC3E}">
        <p14:creationId xmlns:p14="http://schemas.microsoft.com/office/powerpoint/2010/main" val="939377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F8446B12-7391-4711-8B31-112A0B89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DF860C8-4B52-4258-89A4-EE1DB1954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428000"/>
            <a:ext cx="6143626" cy="1400400"/>
          </a:xfrm>
        </p:spPr>
        <p:txBody>
          <a:bodyPr vert="horz" wrap="square" lIns="91440" tIns="45720" rIns="91440" bIns="45720" rtlCol="0" anchor="b">
            <a:normAutofit/>
          </a:bodyPr>
          <a:lstStyle/>
          <a:p>
            <a:r>
              <a:rPr lang="en-US" sz="56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Duurzaamheid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CC12034A-919D-42C1-8A3E-D0C35FFB31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599" y="5011237"/>
            <a:ext cx="3494088" cy="1017896"/>
          </a:xfrm>
        </p:spPr>
        <p:txBody>
          <a:bodyPr vert="horz" lIns="91440" tIns="45720" rIns="91440" bIns="45720" rtlCol="0" anchor="b">
            <a:normAutofit lnSpcReduction="10000"/>
          </a:bodyPr>
          <a:lstStyle/>
          <a:p>
            <a:pPr marL="0" indent="0">
              <a:buNone/>
            </a:pPr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r>
              <a:rPr lang="en-US" sz="1700" kern="1200" dirty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De 3 P’s</a:t>
            </a:r>
          </a:p>
          <a:p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  <a:p>
            <a:endParaRPr lang="en-US" sz="1700" kern="1200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Tijdelijke aanduiding voor inhoud 4">
            <a:extLst>
              <a:ext uri="{FF2B5EF4-FFF2-40B4-BE49-F238E27FC236}">
                <a16:creationId xmlns:a16="http://schemas.microsoft.com/office/drawing/2014/main" id="{9ACC65BB-50CD-49EE-89F8-C899617C690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3" b="1"/>
          <a:stretch/>
        </p:blipFill>
        <p:spPr>
          <a:xfrm>
            <a:off x="6" y="-1"/>
            <a:ext cx="6000749" cy="3911828"/>
          </a:xfrm>
          <a:custGeom>
            <a:avLst/>
            <a:gdLst/>
            <a:ahLst/>
            <a:cxnLst/>
            <a:rect l="l" t="t" r="r" b="b"/>
            <a:pathLst>
              <a:path w="6000749" h="3911828">
                <a:moveTo>
                  <a:pt x="0" y="0"/>
                </a:moveTo>
                <a:lnTo>
                  <a:pt x="6000749" y="0"/>
                </a:lnTo>
                <a:lnTo>
                  <a:pt x="6000749" y="3767827"/>
                </a:lnTo>
                <a:lnTo>
                  <a:pt x="5572124" y="3740378"/>
                </a:lnTo>
                <a:lnTo>
                  <a:pt x="0" y="3911828"/>
                </a:lnTo>
                <a:close/>
              </a:path>
            </a:pathLst>
          </a:cu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AC0B7807-0C83-4963-821A-69B172722E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3528992"/>
            <a:ext cx="12192000" cy="757168"/>
            <a:chOff x="0" y="2959818"/>
            <a:chExt cx="12192000" cy="757168"/>
          </a:xfrm>
        </p:grpSpPr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B027EC7-3252-48A2-A7A4-1741F72E47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>
              <a:outerShdw blurRad="381000" dist="152400" dir="5400000" algn="t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4EBC51E4-7477-4290-BBD0-18AD942C36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959818"/>
              <a:ext cx="12192000" cy="757168"/>
            </a:xfrm>
            <a:custGeom>
              <a:avLst/>
              <a:gdLst>
                <a:gd name="connsiteX0" fmla="*/ 0 w 12192000"/>
                <a:gd name="connsiteY0" fmla="*/ 0 h 757168"/>
                <a:gd name="connsiteX1" fmla="*/ 41653 w 12192000"/>
                <a:gd name="connsiteY1" fmla="*/ 6945 h 757168"/>
                <a:gd name="connsiteX2" fmla="*/ 81317 w 12192000"/>
                <a:gd name="connsiteY2" fmla="*/ 15509 h 757168"/>
                <a:gd name="connsiteX3" fmla="*/ 114150 w 12192000"/>
                <a:gd name="connsiteY3" fmla="*/ 28105 h 757168"/>
                <a:gd name="connsiteX4" fmla="*/ 214865 w 12192000"/>
                <a:gd name="connsiteY4" fmla="*/ 58374 h 757168"/>
                <a:gd name="connsiteX5" fmla="*/ 299237 w 12192000"/>
                <a:gd name="connsiteY5" fmla="*/ 63560 h 757168"/>
                <a:gd name="connsiteX6" fmla="*/ 415570 w 12192000"/>
                <a:gd name="connsiteY6" fmla="*/ 83774 h 757168"/>
                <a:gd name="connsiteX7" fmla="*/ 633210 w 12192000"/>
                <a:gd name="connsiteY7" fmla="*/ 109108 h 757168"/>
                <a:gd name="connsiteX8" fmla="*/ 677567 w 12192000"/>
                <a:gd name="connsiteY8" fmla="*/ 119446 h 757168"/>
                <a:gd name="connsiteX9" fmla="*/ 946429 w 12192000"/>
                <a:gd name="connsiteY9" fmla="*/ 171502 h 757168"/>
                <a:gd name="connsiteX10" fmla="*/ 1163367 w 12192000"/>
                <a:gd name="connsiteY10" fmla="*/ 182106 h 757168"/>
                <a:gd name="connsiteX11" fmla="*/ 1180337 w 12192000"/>
                <a:gd name="connsiteY11" fmla="*/ 181279 h 757168"/>
                <a:gd name="connsiteX12" fmla="*/ 1263939 w 12192000"/>
                <a:gd name="connsiteY12" fmla="*/ 173070 h 757168"/>
                <a:gd name="connsiteX13" fmla="*/ 1392213 w 12192000"/>
                <a:gd name="connsiteY13" fmla="*/ 183225 h 757168"/>
                <a:gd name="connsiteX14" fmla="*/ 1479752 w 12192000"/>
                <a:gd name="connsiteY14" fmla="*/ 205174 h 757168"/>
                <a:gd name="connsiteX15" fmla="*/ 1589813 w 12192000"/>
                <a:gd name="connsiteY15" fmla="*/ 211706 h 757168"/>
                <a:gd name="connsiteX16" fmla="*/ 1716264 w 12192000"/>
                <a:gd name="connsiteY16" fmla="*/ 207459 h 757168"/>
                <a:gd name="connsiteX17" fmla="*/ 1772900 w 12192000"/>
                <a:gd name="connsiteY17" fmla="*/ 208137 h 757168"/>
                <a:gd name="connsiteX18" fmla="*/ 1929319 w 12192000"/>
                <a:gd name="connsiteY18" fmla="*/ 193822 h 757168"/>
                <a:gd name="connsiteX19" fmla="*/ 2021514 w 12192000"/>
                <a:gd name="connsiteY19" fmla="*/ 204186 h 757168"/>
                <a:gd name="connsiteX20" fmla="*/ 2111753 w 12192000"/>
                <a:gd name="connsiteY20" fmla="*/ 223797 h 757168"/>
                <a:gd name="connsiteX21" fmla="*/ 2169356 w 12192000"/>
                <a:gd name="connsiteY21" fmla="*/ 241125 h 757168"/>
                <a:gd name="connsiteX22" fmla="*/ 2286638 w 12192000"/>
                <a:gd name="connsiteY22" fmla="*/ 257382 h 757168"/>
                <a:gd name="connsiteX23" fmla="*/ 2308368 w 12192000"/>
                <a:gd name="connsiteY23" fmla="*/ 256995 h 757168"/>
                <a:gd name="connsiteX24" fmla="*/ 2660621 w 12192000"/>
                <a:gd name="connsiteY24" fmla="*/ 262863 h 757168"/>
                <a:gd name="connsiteX25" fmla="*/ 2801134 w 12192000"/>
                <a:gd name="connsiteY25" fmla="*/ 250006 h 757168"/>
                <a:gd name="connsiteX26" fmla="*/ 2830994 w 12192000"/>
                <a:gd name="connsiteY26" fmla="*/ 249091 h 757168"/>
                <a:gd name="connsiteX27" fmla="*/ 3129084 w 12192000"/>
                <a:gd name="connsiteY27" fmla="*/ 242009 h 757168"/>
                <a:gd name="connsiteX28" fmla="*/ 3162162 w 12192000"/>
                <a:gd name="connsiteY28" fmla="*/ 242789 h 757168"/>
                <a:gd name="connsiteX29" fmla="*/ 3254072 w 12192000"/>
                <a:gd name="connsiteY29" fmla="*/ 251612 h 757168"/>
                <a:gd name="connsiteX30" fmla="*/ 3473491 w 12192000"/>
                <a:gd name="connsiteY30" fmla="*/ 221903 h 757168"/>
                <a:gd name="connsiteX31" fmla="*/ 3691860 w 12192000"/>
                <a:gd name="connsiteY31" fmla="*/ 219228 h 757168"/>
                <a:gd name="connsiteX32" fmla="*/ 3811494 w 12192000"/>
                <a:gd name="connsiteY32" fmla="*/ 225691 h 757168"/>
                <a:gd name="connsiteX33" fmla="*/ 3897533 w 12192000"/>
                <a:gd name="connsiteY33" fmla="*/ 220087 h 757168"/>
                <a:gd name="connsiteX34" fmla="*/ 4109430 w 12192000"/>
                <a:gd name="connsiteY34" fmla="*/ 200477 h 757168"/>
                <a:gd name="connsiteX35" fmla="*/ 4208772 w 12192000"/>
                <a:gd name="connsiteY35" fmla="*/ 200914 h 757168"/>
                <a:gd name="connsiteX36" fmla="*/ 4314641 w 12192000"/>
                <a:gd name="connsiteY36" fmla="*/ 196159 h 757168"/>
                <a:gd name="connsiteX37" fmla="*/ 4577622 w 12192000"/>
                <a:gd name="connsiteY37" fmla="*/ 163774 h 757168"/>
                <a:gd name="connsiteX38" fmla="*/ 4790345 w 12192000"/>
                <a:gd name="connsiteY38" fmla="*/ 177592 h 757168"/>
                <a:gd name="connsiteX39" fmla="*/ 4926164 w 12192000"/>
                <a:gd name="connsiteY39" fmla="*/ 184139 h 757168"/>
                <a:gd name="connsiteX40" fmla="*/ 5088812 w 12192000"/>
                <a:gd name="connsiteY40" fmla="*/ 177401 h 757168"/>
                <a:gd name="connsiteX41" fmla="*/ 5222466 w 12192000"/>
                <a:gd name="connsiteY41" fmla="*/ 162082 h 757168"/>
                <a:gd name="connsiteX42" fmla="*/ 5406528 w 12192000"/>
                <a:gd name="connsiteY42" fmla="*/ 153987 h 757168"/>
                <a:gd name="connsiteX43" fmla="*/ 5590716 w 12192000"/>
                <a:gd name="connsiteY43" fmla="*/ 129490 h 757168"/>
                <a:gd name="connsiteX44" fmla="*/ 5719429 w 12192000"/>
                <a:gd name="connsiteY44" fmla="*/ 110099 h 757168"/>
                <a:gd name="connsiteX45" fmla="*/ 5897895 w 12192000"/>
                <a:gd name="connsiteY45" fmla="*/ 96368 h 757168"/>
                <a:gd name="connsiteX46" fmla="*/ 6169957 w 12192000"/>
                <a:gd name="connsiteY46" fmla="*/ 94411 h 757168"/>
                <a:gd name="connsiteX47" fmla="*/ 6294827 w 12192000"/>
                <a:gd name="connsiteY47" fmla="*/ 99236 h 757168"/>
                <a:gd name="connsiteX48" fmla="*/ 6494261 w 12192000"/>
                <a:gd name="connsiteY48" fmla="*/ 71724 h 757168"/>
                <a:gd name="connsiteX49" fmla="*/ 6579627 w 12192000"/>
                <a:gd name="connsiteY49" fmla="*/ 57883 h 757168"/>
                <a:gd name="connsiteX50" fmla="*/ 6654800 w 12192000"/>
                <a:gd name="connsiteY50" fmla="*/ 77086 h 757168"/>
                <a:gd name="connsiteX51" fmla="*/ 6703059 w 12192000"/>
                <a:gd name="connsiteY51" fmla="*/ 97166 h 757168"/>
                <a:gd name="connsiteX52" fmla="*/ 6859445 w 12192000"/>
                <a:gd name="connsiteY52" fmla="*/ 90481 h 757168"/>
                <a:gd name="connsiteX53" fmla="*/ 7025414 w 12192000"/>
                <a:gd name="connsiteY53" fmla="*/ 83536 h 757168"/>
                <a:gd name="connsiteX54" fmla="*/ 7144137 w 12192000"/>
                <a:gd name="connsiteY54" fmla="*/ 79264 h 757168"/>
                <a:gd name="connsiteX55" fmla="*/ 7291235 w 12192000"/>
                <a:gd name="connsiteY55" fmla="*/ 95367 h 757168"/>
                <a:gd name="connsiteX56" fmla="*/ 7407395 w 12192000"/>
                <a:gd name="connsiteY56" fmla="*/ 104888 h 757168"/>
                <a:gd name="connsiteX57" fmla="*/ 7500837 w 12192000"/>
                <a:gd name="connsiteY57" fmla="*/ 119515 h 757168"/>
                <a:gd name="connsiteX58" fmla="*/ 7533567 w 12192000"/>
                <a:gd name="connsiteY58" fmla="*/ 126955 h 757168"/>
                <a:gd name="connsiteX59" fmla="*/ 7792910 w 12192000"/>
                <a:gd name="connsiteY59" fmla="*/ 185188 h 757168"/>
                <a:gd name="connsiteX60" fmla="*/ 8070699 w 12192000"/>
                <a:gd name="connsiteY60" fmla="*/ 235423 h 757168"/>
                <a:gd name="connsiteX61" fmla="*/ 8253177 w 12192000"/>
                <a:gd name="connsiteY61" fmla="*/ 222473 h 757168"/>
                <a:gd name="connsiteX62" fmla="*/ 8320683 w 12192000"/>
                <a:gd name="connsiteY62" fmla="*/ 226393 h 757168"/>
                <a:gd name="connsiteX63" fmla="*/ 8631438 w 12192000"/>
                <a:gd name="connsiteY63" fmla="*/ 237528 h 757168"/>
                <a:gd name="connsiteX64" fmla="*/ 8686410 w 12192000"/>
                <a:gd name="connsiteY64" fmla="*/ 234877 h 757168"/>
                <a:gd name="connsiteX65" fmla="*/ 8980658 w 12192000"/>
                <a:gd name="connsiteY65" fmla="*/ 273001 h 757168"/>
                <a:gd name="connsiteX66" fmla="*/ 9087625 w 12192000"/>
                <a:gd name="connsiteY66" fmla="*/ 282423 h 757168"/>
                <a:gd name="connsiteX67" fmla="*/ 9186017 w 12192000"/>
                <a:gd name="connsiteY67" fmla="*/ 293875 h 757168"/>
                <a:gd name="connsiteX68" fmla="*/ 9323931 w 12192000"/>
                <a:gd name="connsiteY68" fmla="*/ 302628 h 757168"/>
                <a:gd name="connsiteX69" fmla="*/ 9467213 w 12192000"/>
                <a:gd name="connsiteY69" fmla="*/ 307275 h 757168"/>
                <a:gd name="connsiteX70" fmla="*/ 9626826 w 12192000"/>
                <a:gd name="connsiteY70" fmla="*/ 316213 h 757168"/>
                <a:gd name="connsiteX71" fmla="*/ 9689696 w 12192000"/>
                <a:gd name="connsiteY71" fmla="*/ 324467 h 757168"/>
                <a:gd name="connsiteX72" fmla="*/ 9860526 w 12192000"/>
                <a:gd name="connsiteY72" fmla="*/ 329986 h 757168"/>
                <a:gd name="connsiteX73" fmla="*/ 9949775 w 12192000"/>
                <a:gd name="connsiteY73" fmla="*/ 340386 h 757168"/>
                <a:gd name="connsiteX74" fmla="*/ 10097252 w 12192000"/>
                <a:gd name="connsiteY74" fmla="*/ 349262 h 757168"/>
                <a:gd name="connsiteX75" fmla="*/ 10145261 w 12192000"/>
                <a:gd name="connsiteY75" fmla="*/ 353113 h 757168"/>
                <a:gd name="connsiteX76" fmla="*/ 10188159 w 12192000"/>
                <a:gd name="connsiteY76" fmla="*/ 356124 h 757168"/>
                <a:gd name="connsiteX77" fmla="*/ 10336144 w 12192000"/>
                <a:gd name="connsiteY77" fmla="*/ 348235 h 757168"/>
                <a:gd name="connsiteX78" fmla="*/ 10466847 w 12192000"/>
                <a:gd name="connsiteY78" fmla="*/ 354131 h 757168"/>
                <a:gd name="connsiteX79" fmla="*/ 10696514 w 12192000"/>
                <a:gd name="connsiteY79" fmla="*/ 353575 h 757168"/>
                <a:gd name="connsiteX80" fmla="*/ 10746932 w 12192000"/>
                <a:gd name="connsiteY80" fmla="*/ 360606 h 757168"/>
                <a:gd name="connsiteX81" fmla="*/ 10905388 w 12192000"/>
                <a:gd name="connsiteY81" fmla="*/ 370627 h 757168"/>
                <a:gd name="connsiteX82" fmla="*/ 10995602 w 12192000"/>
                <a:gd name="connsiteY82" fmla="*/ 376691 h 757168"/>
                <a:gd name="connsiteX83" fmla="*/ 11107647 w 12192000"/>
                <a:gd name="connsiteY83" fmla="*/ 373405 h 757168"/>
                <a:gd name="connsiteX84" fmla="*/ 11302440 w 12192000"/>
                <a:gd name="connsiteY84" fmla="*/ 364156 h 757168"/>
                <a:gd name="connsiteX85" fmla="*/ 11353613 w 12192000"/>
                <a:gd name="connsiteY85" fmla="*/ 363785 h 757168"/>
                <a:gd name="connsiteX86" fmla="*/ 11447323 w 12192000"/>
                <a:gd name="connsiteY86" fmla="*/ 359346 h 757168"/>
                <a:gd name="connsiteX87" fmla="*/ 11464292 w 12192000"/>
                <a:gd name="connsiteY87" fmla="*/ 358519 h 757168"/>
                <a:gd name="connsiteX88" fmla="*/ 11607560 w 12192000"/>
                <a:gd name="connsiteY88" fmla="*/ 342370 h 757168"/>
                <a:gd name="connsiteX89" fmla="*/ 11681426 w 12192000"/>
                <a:gd name="connsiteY89" fmla="*/ 344335 h 757168"/>
                <a:gd name="connsiteX90" fmla="*/ 11893565 w 12192000"/>
                <a:gd name="connsiteY90" fmla="*/ 355261 h 757168"/>
                <a:gd name="connsiteX91" fmla="*/ 11983290 w 12192000"/>
                <a:gd name="connsiteY91" fmla="*/ 363588 h 757168"/>
                <a:gd name="connsiteX92" fmla="*/ 12192000 w 12192000"/>
                <a:gd name="connsiteY92" fmla="*/ 388018 h 757168"/>
                <a:gd name="connsiteX93" fmla="*/ 12192000 w 12192000"/>
                <a:gd name="connsiteY93" fmla="*/ 577115 h 757168"/>
                <a:gd name="connsiteX94" fmla="*/ 12157329 w 12192000"/>
                <a:gd name="connsiteY94" fmla="*/ 588862 h 757168"/>
                <a:gd name="connsiteX95" fmla="*/ 12066948 w 12192000"/>
                <a:gd name="connsiteY95" fmla="*/ 586034 h 757168"/>
                <a:gd name="connsiteX96" fmla="*/ 11911344 w 12192000"/>
                <a:gd name="connsiteY96" fmla="*/ 521599 h 757168"/>
                <a:gd name="connsiteX97" fmla="*/ 11847823 w 12192000"/>
                <a:gd name="connsiteY97" fmla="*/ 511785 h 757168"/>
                <a:gd name="connsiteX98" fmla="*/ 11737547 w 12192000"/>
                <a:gd name="connsiteY98" fmla="*/ 502380 h 757168"/>
                <a:gd name="connsiteX99" fmla="*/ 11636052 w 12192000"/>
                <a:gd name="connsiteY99" fmla="*/ 514993 h 757168"/>
                <a:gd name="connsiteX100" fmla="*/ 11394706 w 12192000"/>
                <a:gd name="connsiteY100" fmla="*/ 590867 h 757168"/>
                <a:gd name="connsiteX101" fmla="*/ 11354978 w 12192000"/>
                <a:gd name="connsiteY101" fmla="*/ 597561 h 757168"/>
                <a:gd name="connsiteX102" fmla="*/ 11285306 w 12192000"/>
                <a:gd name="connsiteY102" fmla="*/ 599825 h 757168"/>
                <a:gd name="connsiteX103" fmla="*/ 11008528 w 12192000"/>
                <a:gd name="connsiteY103" fmla="*/ 656670 h 757168"/>
                <a:gd name="connsiteX104" fmla="*/ 10948735 w 12192000"/>
                <a:gd name="connsiteY104" fmla="*/ 652964 h 757168"/>
                <a:gd name="connsiteX105" fmla="*/ 10850698 w 12192000"/>
                <a:gd name="connsiteY105" fmla="*/ 641721 h 757168"/>
                <a:gd name="connsiteX106" fmla="*/ 10744026 w 12192000"/>
                <a:gd name="connsiteY106" fmla="*/ 647769 h 757168"/>
                <a:gd name="connsiteX107" fmla="*/ 10666160 w 12192000"/>
                <a:gd name="connsiteY107" fmla="*/ 651891 h 757168"/>
                <a:gd name="connsiteX108" fmla="*/ 10450521 w 12192000"/>
                <a:gd name="connsiteY108" fmla="*/ 616552 h 757168"/>
                <a:gd name="connsiteX109" fmla="*/ 10271192 w 12192000"/>
                <a:gd name="connsiteY109" fmla="*/ 583498 h 757168"/>
                <a:gd name="connsiteX110" fmla="*/ 10246067 w 12192000"/>
                <a:gd name="connsiteY110" fmla="*/ 585423 h 757168"/>
                <a:gd name="connsiteX111" fmla="*/ 10005027 w 12192000"/>
                <a:gd name="connsiteY111" fmla="*/ 592252 h 757168"/>
                <a:gd name="connsiteX112" fmla="*/ 9898681 w 12192000"/>
                <a:gd name="connsiteY112" fmla="*/ 613195 h 757168"/>
                <a:gd name="connsiteX113" fmla="*/ 9753225 w 12192000"/>
                <a:gd name="connsiteY113" fmla="*/ 629038 h 757168"/>
                <a:gd name="connsiteX114" fmla="*/ 9591376 w 12192000"/>
                <a:gd name="connsiteY114" fmla="*/ 648601 h 757168"/>
                <a:gd name="connsiteX115" fmla="*/ 9472860 w 12192000"/>
                <a:gd name="connsiteY115" fmla="*/ 655936 h 757168"/>
                <a:gd name="connsiteX116" fmla="*/ 9299788 w 12192000"/>
                <a:gd name="connsiteY116" fmla="*/ 636945 h 757168"/>
                <a:gd name="connsiteX117" fmla="*/ 9264605 w 12192000"/>
                <a:gd name="connsiteY117" fmla="*/ 627087 h 757168"/>
                <a:gd name="connsiteX118" fmla="*/ 8926435 w 12192000"/>
                <a:gd name="connsiteY118" fmla="*/ 549269 h 757168"/>
                <a:gd name="connsiteX119" fmla="*/ 8698934 w 12192000"/>
                <a:gd name="connsiteY119" fmla="*/ 536583 h 757168"/>
                <a:gd name="connsiteX120" fmla="*/ 8622862 w 12192000"/>
                <a:gd name="connsiteY120" fmla="*/ 541563 h 757168"/>
                <a:gd name="connsiteX121" fmla="*/ 8482784 w 12192000"/>
                <a:gd name="connsiteY121" fmla="*/ 574094 h 757168"/>
                <a:gd name="connsiteX122" fmla="*/ 8421565 w 12192000"/>
                <a:gd name="connsiteY122" fmla="*/ 576610 h 757168"/>
                <a:gd name="connsiteX123" fmla="*/ 8313469 w 12192000"/>
                <a:gd name="connsiteY123" fmla="*/ 574762 h 757168"/>
                <a:gd name="connsiteX124" fmla="*/ 8079520 w 12192000"/>
                <a:gd name="connsiteY124" fmla="*/ 558685 h 757168"/>
                <a:gd name="connsiteX125" fmla="*/ 7773327 w 12192000"/>
                <a:gd name="connsiteY125" fmla="*/ 558854 h 757168"/>
                <a:gd name="connsiteX126" fmla="*/ 7652477 w 12192000"/>
                <a:gd name="connsiteY126" fmla="*/ 547561 h 757168"/>
                <a:gd name="connsiteX127" fmla="*/ 7522274 w 12192000"/>
                <a:gd name="connsiteY127" fmla="*/ 532150 h 757168"/>
                <a:gd name="connsiteX128" fmla="*/ 7484080 w 12192000"/>
                <a:gd name="connsiteY128" fmla="*/ 530532 h 757168"/>
                <a:gd name="connsiteX129" fmla="*/ 7282277 w 12192000"/>
                <a:gd name="connsiteY129" fmla="*/ 540177 h 757168"/>
                <a:gd name="connsiteX130" fmla="*/ 7235690 w 12192000"/>
                <a:gd name="connsiteY130" fmla="*/ 551282 h 757168"/>
                <a:gd name="connsiteX131" fmla="*/ 7116339 w 12192000"/>
                <a:gd name="connsiteY131" fmla="*/ 539494 h 757168"/>
                <a:gd name="connsiteX132" fmla="*/ 7011067 w 12192000"/>
                <a:gd name="connsiteY132" fmla="*/ 511848 h 757168"/>
                <a:gd name="connsiteX133" fmla="*/ 6403234 w 12192000"/>
                <a:gd name="connsiteY133" fmla="*/ 432296 h 757168"/>
                <a:gd name="connsiteX134" fmla="*/ 6036273 w 12192000"/>
                <a:gd name="connsiteY134" fmla="*/ 412301 h 757168"/>
                <a:gd name="connsiteX135" fmla="*/ 5780467 w 12192000"/>
                <a:gd name="connsiteY135" fmla="*/ 377910 h 757168"/>
                <a:gd name="connsiteX136" fmla="*/ 5739051 w 12192000"/>
                <a:gd name="connsiteY136" fmla="*/ 353609 h 757168"/>
                <a:gd name="connsiteX137" fmla="*/ 5583566 w 12192000"/>
                <a:gd name="connsiteY137" fmla="*/ 321995 h 757168"/>
                <a:gd name="connsiteX138" fmla="*/ 5432030 w 12192000"/>
                <a:gd name="connsiteY138" fmla="*/ 362512 h 757168"/>
                <a:gd name="connsiteX139" fmla="*/ 5241398 w 12192000"/>
                <a:gd name="connsiteY139" fmla="*/ 425781 h 757168"/>
                <a:gd name="connsiteX140" fmla="*/ 5139710 w 12192000"/>
                <a:gd name="connsiteY140" fmla="*/ 421022 h 757168"/>
                <a:gd name="connsiteX141" fmla="*/ 4929402 w 12192000"/>
                <a:gd name="connsiteY141" fmla="*/ 424310 h 757168"/>
                <a:gd name="connsiteX142" fmla="*/ 4782793 w 12192000"/>
                <a:gd name="connsiteY142" fmla="*/ 441046 h 757168"/>
                <a:gd name="connsiteX143" fmla="*/ 4577594 w 12192000"/>
                <a:gd name="connsiteY143" fmla="*/ 459290 h 757168"/>
                <a:gd name="connsiteX144" fmla="*/ 4500826 w 12192000"/>
                <a:gd name="connsiteY144" fmla="*/ 470529 h 757168"/>
                <a:gd name="connsiteX145" fmla="*/ 4317973 w 12192000"/>
                <a:gd name="connsiteY145" fmla="*/ 483649 h 757168"/>
                <a:gd name="connsiteX146" fmla="*/ 4166722 w 12192000"/>
                <a:gd name="connsiteY146" fmla="*/ 490602 h 757168"/>
                <a:gd name="connsiteX147" fmla="*/ 4042814 w 12192000"/>
                <a:gd name="connsiteY147" fmla="*/ 530660 h 757168"/>
                <a:gd name="connsiteX148" fmla="*/ 4002653 w 12192000"/>
                <a:gd name="connsiteY148" fmla="*/ 552594 h 757168"/>
                <a:gd name="connsiteX149" fmla="*/ 3969549 w 12192000"/>
                <a:gd name="connsiteY149" fmla="*/ 566312 h 757168"/>
                <a:gd name="connsiteX150" fmla="*/ 3821685 w 12192000"/>
                <a:gd name="connsiteY150" fmla="*/ 649183 h 757168"/>
                <a:gd name="connsiteX151" fmla="*/ 3805138 w 12192000"/>
                <a:gd name="connsiteY151" fmla="*/ 655947 h 757168"/>
                <a:gd name="connsiteX152" fmla="*/ 3609177 w 12192000"/>
                <a:gd name="connsiteY152" fmla="*/ 687459 h 757168"/>
                <a:gd name="connsiteX153" fmla="*/ 3539727 w 12192000"/>
                <a:gd name="connsiteY153" fmla="*/ 706521 h 757168"/>
                <a:gd name="connsiteX154" fmla="*/ 3396572 w 12192000"/>
                <a:gd name="connsiteY154" fmla="*/ 755681 h 757168"/>
                <a:gd name="connsiteX155" fmla="*/ 3341054 w 12192000"/>
                <a:gd name="connsiteY155" fmla="*/ 754679 h 757168"/>
                <a:gd name="connsiteX156" fmla="*/ 3138775 w 12192000"/>
                <a:gd name="connsiteY156" fmla="*/ 710120 h 757168"/>
                <a:gd name="connsiteX157" fmla="*/ 3037283 w 12192000"/>
                <a:gd name="connsiteY157" fmla="*/ 666453 h 757168"/>
                <a:gd name="connsiteX158" fmla="*/ 3002117 w 12192000"/>
                <a:gd name="connsiteY158" fmla="*/ 649347 h 757168"/>
                <a:gd name="connsiteX159" fmla="*/ 2747294 w 12192000"/>
                <a:gd name="connsiteY159" fmla="*/ 652400 h 757168"/>
                <a:gd name="connsiteX160" fmla="*/ 2676273 w 12192000"/>
                <a:gd name="connsiteY160" fmla="*/ 652304 h 757168"/>
                <a:gd name="connsiteX161" fmla="*/ 2432360 w 12192000"/>
                <a:gd name="connsiteY161" fmla="*/ 657836 h 757168"/>
                <a:gd name="connsiteX162" fmla="*/ 2382311 w 12192000"/>
                <a:gd name="connsiteY162" fmla="*/ 650824 h 757168"/>
                <a:gd name="connsiteX163" fmla="*/ 2055134 w 12192000"/>
                <a:gd name="connsiteY163" fmla="*/ 630053 h 757168"/>
                <a:gd name="connsiteX164" fmla="*/ 2031829 w 12192000"/>
                <a:gd name="connsiteY164" fmla="*/ 639324 h 757168"/>
                <a:gd name="connsiteX165" fmla="*/ 1912764 w 12192000"/>
                <a:gd name="connsiteY165" fmla="*/ 664183 h 757168"/>
                <a:gd name="connsiteX166" fmla="*/ 1755637 w 12192000"/>
                <a:gd name="connsiteY166" fmla="*/ 663960 h 757168"/>
                <a:gd name="connsiteX167" fmla="*/ 1727159 w 12192000"/>
                <a:gd name="connsiteY167" fmla="*/ 659605 h 757168"/>
                <a:gd name="connsiteX168" fmla="*/ 1622470 w 12192000"/>
                <a:gd name="connsiteY168" fmla="*/ 634850 h 757168"/>
                <a:gd name="connsiteX169" fmla="*/ 1385955 w 12192000"/>
                <a:gd name="connsiteY169" fmla="*/ 604522 h 757168"/>
                <a:gd name="connsiteX170" fmla="*/ 1340055 w 12192000"/>
                <a:gd name="connsiteY170" fmla="*/ 595629 h 757168"/>
                <a:gd name="connsiteX171" fmla="*/ 1257271 w 12192000"/>
                <a:gd name="connsiteY171" fmla="*/ 581180 h 757168"/>
                <a:gd name="connsiteX172" fmla="*/ 1031914 w 12192000"/>
                <a:gd name="connsiteY172" fmla="*/ 562692 h 757168"/>
                <a:gd name="connsiteX173" fmla="*/ 922031 w 12192000"/>
                <a:gd name="connsiteY173" fmla="*/ 566853 h 757168"/>
                <a:gd name="connsiteX174" fmla="*/ 873250 w 12192000"/>
                <a:gd name="connsiteY174" fmla="*/ 563724 h 757168"/>
                <a:gd name="connsiteX175" fmla="*/ 711627 w 12192000"/>
                <a:gd name="connsiteY175" fmla="*/ 529880 h 757168"/>
                <a:gd name="connsiteX176" fmla="*/ 311112 w 12192000"/>
                <a:gd name="connsiteY176" fmla="*/ 525106 h 757168"/>
                <a:gd name="connsiteX177" fmla="*/ 184145 w 12192000"/>
                <a:gd name="connsiteY177" fmla="*/ 532188 h 757168"/>
                <a:gd name="connsiteX178" fmla="*/ 116886 w 12192000"/>
                <a:gd name="connsiteY178" fmla="*/ 530572 h 757168"/>
                <a:gd name="connsiteX179" fmla="*/ 23941 w 12192000"/>
                <a:gd name="connsiteY179" fmla="*/ 506433 h 757168"/>
                <a:gd name="connsiteX180" fmla="*/ 0 w 12192000"/>
                <a:gd name="connsiteY180" fmla="*/ 502149 h 757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</a:cxnLst>
              <a:rect l="l" t="t" r="r" b="b"/>
              <a:pathLst>
                <a:path w="12192000" h="757168">
                  <a:moveTo>
                    <a:pt x="0" y="0"/>
                  </a:moveTo>
                  <a:lnTo>
                    <a:pt x="41653" y="6945"/>
                  </a:lnTo>
                  <a:cubicBezTo>
                    <a:pt x="55151" y="9178"/>
                    <a:pt x="68996" y="11810"/>
                    <a:pt x="81317" y="15509"/>
                  </a:cubicBezTo>
                  <a:cubicBezTo>
                    <a:pt x="92911" y="18978"/>
                    <a:pt x="102562" y="24446"/>
                    <a:pt x="114150" y="28105"/>
                  </a:cubicBezTo>
                  <a:cubicBezTo>
                    <a:pt x="145644" y="37958"/>
                    <a:pt x="177914" y="47281"/>
                    <a:pt x="214865" y="58374"/>
                  </a:cubicBezTo>
                  <a:cubicBezTo>
                    <a:pt x="236680" y="42349"/>
                    <a:pt x="264438" y="53534"/>
                    <a:pt x="299237" y="63560"/>
                  </a:cubicBezTo>
                  <a:cubicBezTo>
                    <a:pt x="334763" y="73816"/>
                    <a:pt x="376093" y="78654"/>
                    <a:pt x="415570" y="83774"/>
                  </a:cubicBezTo>
                  <a:cubicBezTo>
                    <a:pt x="487949" y="93100"/>
                    <a:pt x="560804" y="100354"/>
                    <a:pt x="633210" y="109108"/>
                  </a:cubicBezTo>
                  <a:cubicBezTo>
                    <a:pt x="648566" y="111058"/>
                    <a:pt x="666073" y="114072"/>
                    <a:pt x="677567" y="119446"/>
                  </a:cubicBezTo>
                  <a:cubicBezTo>
                    <a:pt x="756262" y="155621"/>
                    <a:pt x="853422" y="169678"/>
                    <a:pt x="946429" y="171502"/>
                  </a:cubicBezTo>
                  <a:cubicBezTo>
                    <a:pt x="1019582" y="173044"/>
                    <a:pt x="1091239" y="175083"/>
                    <a:pt x="1163367" y="182106"/>
                  </a:cubicBezTo>
                  <a:cubicBezTo>
                    <a:pt x="1168863" y="182586"/>
                    <a:pt x="1176224" y="182589"/>
                    <a:pt x="1180337" y="181279"/>
                  </a:cubicBezTo>
                  <a:cubicBezTo>
                    <a:pt x="1205822" y="172503"/>
                    <a:pt x="1231920" y="173109"/>
                    <a:pt x="1263939" y="173070"/>
                  </a:cubicBezTo>
                  <a:cubicBezTo>
                    <a:pt x="1309211" y="172961"/>
                    <a:pt x="1350592" y="176848"/>
                    <a:pt x="1392213" y="183225"/>
                  </a:cubicBezTo>
                  <a:cubicBezTo>
                    <a:pt x="1422516" y="187866"/>
                    <a:pt x="1453010" y="195759"/>
                    <a:pt x="1479752" y="205174"/>
                  </a:cubicBezTo>
                  <a:cubicBezTo>
                    <a:pt x="1516962" y="218381"/>
                    <a:pt x="1553071" y="224660"/>
                    <a:pt x="1589813" y="211706"/>
                  </a:cubicBezTo>
                  <a:cubicBezTo>
                    <a:pt x="1629541" y="197953"/>
                    <a:pt x="1673292" y="205778"/>
                    <a:pt x="1716264" y="207459"/>
                  </a:cubicBezTo>
                  <a:cubicBezTo>
                    <a:pt x="1734988" y="208248"/>
                    <a:pt x="1754789" y="209668"/>
                    <a:pt x="1772900" y="208137"/>
                  </a:cubicBezTo>
                  <a:cubicBezTo>
                    <a:pt x="1825381" y="203828"/>
                    <a:pt x="1876222" y="195808"/>
                    <a:pt x="1929319" y="193822"/>
                  </a:cubicBezTo>
                  <a:cubicBezTo>
                    <a:pt x="1958819" y="192698"/>
                    <a:pt x="1991232" y="199166"/>
                    <a:pt x="2021514" y="204186"/>
                  </a:cubicBezTo>
                  <a:cubicBezTo>
                    <a:pt x="2052154" y="209417"/>
                    <a:pt x="2082323" y="216530"/>
                    <a:pt x="2111753" y="223797"/>
                  </a:cubicBezTo>
                  <a:cubicBezTo>
                    <a:pt x="2131736" y="228659"/>
                    <a:pt x="2153567" y="233429"/>
                    <a:pt x="2169356" y="241125"/>
                  </a:cubicBezTo>
                  <a:cubicBezTo>
                    <a:pt x="2205243" y="258649"/>
                    <a:pt x="2242901" y="263295"/>
                    <a:pt x="2286638" y="257382"/>
                  </a:cubicBezTo>
                  <a:cubicBezTo>
                    <a:pt x="2293313" y="256396"/>
                    <a:pt x="2301018" y="256799"/>
                    <a:pt x="2308368" y="256995"/>
                  </a:cubicBezTo>
                  <a:cubicBezTo>
                    <a:pt x="2426026" y="259155"/>
                    <a:pt x="2543593" y="262834"/>
                    <a:pt x="2660621" y="262863"/>
                  </a:cubicBezTo>
                  <a:cubicBezTo>
                    <a:pt x="2708088" y="262871"/>
                    <a:pt x="2754165" y="254412"/>
                    <a:pt x="2801134" y="250006"/>
                  </a:cubicBezTo>
                  <a:cubicBezTo>
                    <a:pt x="2810748" y="249174"/>
                    <a:pt x="2821504" y="247638"/>
                    <a:pt x="2830994" y="249091"/>
                  </a:cubicBezTo>
                  <a:cubicBezTo>
                    <a:pt x="2934354" y="264045"/>
                    <a:pt x="3032340" y="255254"/>
                    <a:pt x="3129084" y="242009"/>
                  </a:cubicBezTo>
                  <a:cubicBezTo>
                    <a:pt x="3139090" y="240625"/>
                    <a:pt x="3151170" y="241831"/>
                    <a:pt x="3162162" y="242789"/>
                  </a:cubicBezTo>
                  <a:cubicBezTo>
                    <a:pt x="3192925" y="245736"/>
                    <a:pt x="3225969" y="254145"/>
                    <a:pt x="3254072" y="251612"/>
                  </a:cubicBezTo>
                  <a:cubicBezTo>
                    <a:pt x="3328782" y="244461"/>
                    <a:pt x="3402881" y="234992"/>
                    <a:pt x="3473491" y="221903"/>
                  </a:cubicBezTo>
                  <a:cubicBezTo>
                    <a:pt x="3545212" y="208683"/>
                    <a:pt x="3611651" y="197856"/>
                    <a:pt x="3691860" y="219228"/>
                  </a:cubicBezTo>
                  <a:cubicBezTo>
                    <a:pt x="3725977" y="228268"/>
                    <a:pt x="3771754" y="225515"/>
                    <a:pt x="3811494" y="225691"/>
                  </a:cubicBezTo>
                  <a:cubicBezTo>
                    <a:pt x="3840564" y="225687"/>
                    <a:pt x="3868906" y="218586"/>
                    <a:pt x="3897533" y="220087"/>
                  </a:cubicBezTo>
                  <a:cubicBezTo>
                    <a:pt x="3973874" y="224087"/>
                    <a:pt x="4042293" y="217563"/>
                    <a:pt x="4109430" y="200477"/>
                  </a:cubicBezTo>
                  <a:cubicBezTo>
                    <a:pt x="4135544" y="193834"/>
                    <a:pt x="4175268" y="201258"/>
                    <a:pt x="4208772" y="200914"/>
                  </a:cubicBezTo>
                  <a:cubicBezTo>
                    <a:pt x="4244136" y="200288"/>
                    <a:pt x="4280583" y="199908"/>
                    <a:pt x="4314641" y="196159"/>
                  </a:cubicBezTo>
                  <a:cubicBezTo>
                    <a:pt x="4402743" y="186278"/>
                    <a:pt x="4489848" y="174436"/>
                    <a:pt x="4577622" y="163774"/>
                  </a:cubicBezTo>
                  <a:cubicBezTo>
                    <a:pt x="4649843" y="154967"/>
                    <a:pt x="4719794" y="168553"/>
                    <a:pt x="4790345" y="177592"/>
                  </a:cubicBezTo>
                  <a:cubicBezTo>
                    <a:pt x="4834576" y="183345"/>
                    <a:pt x="4875614" y="193701"/>
                    <a:pt x="4926164" y="184139"/>
                  </a:cubicBezTo>
                  <a:cubicBezTo>
                    <a:pt x="4974485" y="175032"/>
                    <a:pt x="5034899" y="180870"/>
                    <a:pt x="5088812" y="177401"/>
                  </a:cubicBezTo>
                  <a:cubicBezTo>
                    <a:pt x="5134238" y="174439"/>
                    <a:pt x="5178353" y="168165"/>
                    <a:pt x="5222466" y="162082"/>
                  </a:cubicBezTo>
                  <a:cubicBezTo>
                    <a:pt x="5282519" y="153783"/>
                    <a:pt x="5341864" y="144876"/>
                    <a:pt x="5406528" y="153987"/>
                  </a:cubicBezTo>
                  <a:cubicBezTo>
                    <a:pt x="5479960" y="164323"/>
                    <a:pt x="5531876" y="142624"/>
                    <a:pt x="5590716" y="129490"/>
                  </a:cubicBezTo>
                  <a:cubicBezTo>
                    <a:pt x="5631296" y="120553"/>
                    <a:pt x="5675395" y="114659"/>
                    <a:pt x="5719429" y="110099"/>
                  </a:cubicBezTo>
                  <a:cubicBezTo>
                    <a:pt x="5778247" y="104215"/>
                    <a:pt x="5838715" y="102042"/>
                    <a:pt x="5897895" y="96368"/>
                  </a:cubicBezTo>
                  <a:cubicBezTo>
                    <a:pt x="5987399" y="87895"/>
                    <a:pt x="6077855" y="82333"/>
                    <a:pt x="6169957" y="94411"/>
                  </a:cubicBezTo>
                  <a:cubicBezTo>
                    <a:pt x="6212360" y="99875"/>
                    <a:pt x="6252010" y="101763"/>
                    <a:pt x="6294827" y="99236"/>
                  </a:cubicBezTo>
                  <a:cubicBezTo>
                    <a:pt x="6364965" y="95091"/>
                    <a:pt x="6436581" y="97891"/>
                    <a:pt x="6494261" y="71724"/>
                  </a:cubicBezTo>
                  <a:cubicBezTo>
                    <a:pt x="6514615" y="62488"/>
                    <a:pt x="6550354" y="61691"/>
                    <a:pt x="6579627" y="57883"/>
                  </a:cubicBezTo>
                  <a:cubicBezTo>
                    <a:pt x="6613354" y="53353"/>
                    <a:pt x="6637770" y="57878"/>
                    <a:pt x="6654800" y="77086"/>
                  </a:cubicBezTo>
                  <a:cubicBezTo>
                    <a:pt x="6662444" y="85688"/>
                    <a:pt x="6685147" y="94892"/>
                    <a:pt x="6703059" y="97166"/>
                  </a:cubicBezTo>
                  <a:cubicBezTo>
                    <a:pt x="6756799" y="103989"/>
                    <a:pt x="6806654" y="100687"/>
                    <a:pt x="6859445" y="90481"/>
                  </a:cubicBezTo>
                  <a:cubicBezTo>
                    <a:pt x="6908894" y="80861"/>
                    <a:pt x="6969747" y="85387"/>
                    <a:pt x="7025414" y="83536"/>
                  </a:cubicBezTo>
                  <a:cubicBezTo>
                    <a:pt x="7064862" y="82168"/>
                    <a:pt x="7104501" y="77186"/>
                    <a:pt x="7144137" y="79264"/>
                  </a:cubicBezTo>
                  <a:cubicBezTo>
                    <a:pt x="7193316" y="81841"/>
                    <a:pt x="7241809" y="90488"/>
                    <a:pt x="7291235" y="95367"/>
                  </a:cubicBezTo>
                  <a:cubicBezTo>
                    <a:pt x="7329668" y="99288"/>
                    <a:pt x="7368978" y="100585"/>
                    <a:pt x="7407395" y="104888"/>
                  </a:cubicBezTo>
                  <a:cubicBezTo>
                    <a:pt x="7438868" y="108256"/>
                    <a:pt x="7469832" y="114265"/>
                    <a:pt x="7500837" y="119515"/>
                  </a:cubicBezTo>
                  <a:cubicBezTo>
                    <a:pt x="7512146" y="121444"/>
                    <a:pt x="7523255" y="127178"/>
                    <a:pt x="7533567" y="126955"/>
                  </a:cubicBezTo>
                  <a:cubicBezTo>
                    <a:pt x="7636025" y="124121"/>
                    <a:pt x="7707510" y="164497"/>
                    <a:pt x="7792910" y="185188"/>
                  </a:cubicBezTo>
                  <a:cubicBezTo>
                    <a:pt x="7882663" y="207063"/>
                    <a:pt x="7969001" y="237914"/>
                    <a:pt x="8070699" y="235423"/>
                  </a:cubicBezTo>
                  <a:cubicBezTo>
                    <a:pt x="8132239" y="233879"/>
                    <a:pt x="8191903" y="225939"/>
                    <a:pt x="8253177" y="222473"/>
                  </a:cubicBezTo>
                  <a:cubicBezTo>
                    <a:pt x="8274949" y="221324"/>
                    <a:pt x="8299150" y="222976"/>
                    <a:pt x="8320683" y="226393"/>
                  </a:cubicBezTo>
                  <a:cubicBezTo>
                    <a:pt x="8424731" y="242340"/>
                    <a:pt x="8527777" y="249266"/>
                    <a:pt x="8631438" y="237528"/>
                  </a:cubicBezTo>
                  <a:cubicBezTo>
                    <a:pt x="8649201" y="235596"/>
                    <a:pt x="8668058" y="233915"/>
                    <a:pt x="8686410" y="234877"/>
                  </a:cubicBezTo>
                  <a:cubicBezTo>
                    <a:pt x="8786966" y="240146"/>
                    <a:pt x="8885480" y="249315"/>
                    <a:pt x="8980658" y="273001"/>
                  </a:cubicBezTo>
                  <a:cubicBezTo>
                    <a:pt x="9012626" y="280972"/>
                    <a:pt x="9052108" y="279035"/>
                    <a:pt x="9087625" y="282423"/>
                  </a:cubicBezTo>
                  <a:cubicBezTo>
                    <a:pt x="9120583" y="285484"/>
                    <a:pt x="9154319" y="287825"/>
                    <a:pt x="9186017" y="293875"/>
                  </a:cubicBezTo>
                  <a:cubicBezTo>
                    <a:pt x="9232288" y="302785"/>
                    <a:pt x="9275554" y="305815"/>
                    <a:pt x="9323931" y="302628"/>
                  </a:cubicBezTo>
                  <a:cubicBezTo>
                    <a:pt x="9370084" y="299705"/>
                    <a:pt x="9419491" y="304964"/>
                    <a:pt x="9467213" y="307275"/>
                  </a:cubicBezTo>
                  <a:cubicBezTo>
                    <a:pt x="9520438" y="309874"/>
                    <a:pt x="9573661" y="312473"/>
                    <a:pt x="9626826" y="316213"/>
                  </a:cubicBezTo>
                  <a:cubicBezTo>
                    <a:pt x="9648094" y="317708"/>
                    <a:pt x="9671915" y="326588"/>
                    <a:pt x="9689696" y="324467"/>
                  </a:cubicBezTo>
                  <a:cubicBezTo>
                    <a:pt x="9747117" y="317175"/>
                    <a:pt x="9803355" y="332523"/>
                    <a:pt x="9860526" y="329986"/>
                  </a:cubicBezTo>
                  <a:cubicBezTo>
                    <a:pt x="9888572" y="328594"/>
                    <a:pt x="9919723" y="338048"/>
                    <a:pt x="9949775" y="340386"/>
                  </a:cubicBezTo>
                  <a:cubicBezTo>
                    <a:pt x="9998886" y="344296"/>
                    <a:pt x="10048092" y="346302"/>
                    <a:pt x="10097252" y="349262"/>
                  </a:cubicBezTo>
                  <a:cubicBezTo>
                    <a:pt x="10113390" y="350297"/>
                    <a:pt x="10129133" y="351886"/>
                    <a:pt x="10145261" y="353113"/>
                  </a:cubicBezTo>
                  <a:cubicBezTo>
                    <a:pt x="10159555" y="354243"/>
                    <a:pt x="10174512" y="356743"/>
                    <a:pt x="10188159" y="356124"/>
                  </a:cubicBezTo>
                  <a:cubicBezTo>
                    <a:pt x="10237589" y="353944"/>
                    <a:pt x="10286441" y="348682"/>
                    <a:pt x="10336144" y="348235"/>
                  </a:cubicBezTo>
                  <a:cubicBezTo>
                    <a:pt x="10379222" y="347822"/>
                    <a:pt x="10423443" y="353764"/>
                    <a:pt x="10466847" y="354131"/>
                  </a:cubicBezTo>
                  <a:cubicBezTo>
                    <a:pt x="10543353" y="354898"/>
                    <a:pt x="10619988" y="353190"/>
                    <a:pt x="10696514" y="353575"/>
                  </a:cubicBezTo>
                  <a:cubicBezTo>
                    <a:pt x="10713071" y="353680"/>
                    <a:pt x="10730069" y="359342"/>
                    <a:pt x="10746932" y="360606"/>
                  </a:cubicBezTo>
                  <a:cubicBezTo>
                    <a:pt x="10799731" y="364326"/>
                    <a:pt x="10852569" y="367289"/>
                    <a:pt x="10905388" y="370627"/>
                  </a:cubicBezTo>
                  <a:cubicBezTo>
                    <a:pt x="10935470" y="372396"/>
                    <a:pt x="10965963" y="373421"/>
                    <a:pt x="10995602" y="376691"/>
                  </a:cubicBezTo>
                  <a:cubicBezTo>
                    <a:pt x="11034750" y="381032"/>
                    <a:pt x="11070168" y="386324"/>
                    <a:pt x="11107647" y="373405"/>
                  </a:cubicBezTo>
                  <a:cubicBezTo>
                    <a:pt x="11165372" y="353347"/>
                    <a:pt x="11236837" y="366060"/>
                    <a:pt x="11302440" y="364156"/>
                  </a:cubicBezTo>
                  <a:cubicBezTo>
                    <a:pt x="11319394" y="363708"/>
                    <a:pt x="11336655" y="364422"/>
                    <a:pt x="11353613" y="363785"/>
                  </a:cubicBezTo>
                  <a:cubicBezTo>
                    <a:pt x="11384961" y="362566"/>
                    <a:pt x="11415955" y="360947"/>
                    <a:pt x="11447323" y="359346"/>
                  </a:cubicBezTo>
                  <a:cubicBezTo>
                    <a:pt x="11452855" y="359066"/>
                    <a:pt x="11459104" y="359200"/>
                    <a:pt x="11464292" y="358519"/>
                  </a:cubicBezTo>
                  <a:cubicBezTo>
                    <a:pt x="11512058" y="353010"/>
                    <a:pt x="11559143" y="346321"/>
                    <a:pt x="11607560" y="342370"/>
                  </a:cubicBezTo>
                  <a:cubicBezTo>
                    <a:pt x="11631218" y="340368"/>
                    <a:pt x="11657295" y="341352"/>
                    <a:pt x="11681426" y="344335"/>
                  </a:cubicBezTo>
                  <a:cubicBezTo>
                    <a:pt x="11751997" y="352993"/>
                    <a:pt x="11821986" y="358760"/>
                    <a:pt x="11893565" y="355261"/>
                  </a:cubicBezTo>
                  <a:cubicBezTo>
                    <a:pt x="11921973" y="353889"/>
                    <a:pt x="11953288" y="360300"/>
                    <a:pt x="11983290" y="363588"/>
                  </a:cubicBezTo>
                  <a:lnTo>
                    <a:pt x="12192000" y="388018"/>
                  </a:lnTo>
                  <a:lnTo>
                    <a:pt x="12192000" y="577115"/>
                  </a:lnTo>
                  <a:lnTo>
                    <a:pt x="12157329" y="588862"/>
                  </a:lnTo>
                  <a:cubicBezTo>
                    <a:pt x="12118393" y="608572"/>
                    <a:pt x="12109715" y="605637"/>
                    <a:pt x="12066948" y="586034"/>
                  </a:cubicBezTo>
                  <a:cubicBezTo>
                    <a:pt x="12016991" y="563193"/>
                    <a:pt x="11965119" y="541779"/>
                    <a:pt x="11911344" y="521599"/>
                  </a:cubicBezTo>
                  <a:cubicBezTo>
                    <a:pt x="11894383" y="515178"/>
                    <a:pt x="11869417" y="514060"/>
                    <a:pt x="11847823" y="511785"/>
                  </a:cubicBezTo>
                  <a:cubicBezTo>
                    <a:pt x="11811233" y="507768"/>
                    <a:pt x="11773630" y="501982"/>
                    <a:pt x="11737547" y="502380"/>
                  </a:cubicBezTo>
                  <a:cubicBezTo>
                    <a:pt x="11702930" y="502855"/>
                    <a:pt x="11668388" y="508866"/>
                    <a:pt x="11636052" y="514993"/>
                  </a:cubicBezTo>
                  <a:cubicBezTo>
                    <a:pt x="11545722" y="532199"/>
                    <a:pt x="11462455" y="555118"/>
                    <a:pt x="11394706" y="590867"/>
                  </a:cubicBezTo>
                  <a:cubicBezTo>
                    <a:pt x="11385999" y="595562"/>
                    <a:pt x="11369016" y="596581"/>
                    <a:pt x="11354978" y="597561"/>
                  </a:cubicBezTo>
                  <a:cubicBezTo>
                    <a:pt x="11332076" y="599224"/>
                    <a:pt x="11308448" y="600655"/>
                    <a:pt x="11285306" y="599825"/>
                  </a:cubicBezTo>
                  <a:cubicBezTo>
                    <a:pt x="11172906" y="595841"/>
                    <a:pt x="11083430" y="617861"/>
                    <a:pt x="11008528" y="656670"/>
                  </a:cubicBezTo>
                  <a:cubicBezTo>
                    <a:pt x="10986971" y="667750"/>
                    <a:pt x="10970753" y="668236"/>
                    <a:pt x="10948735" y="652964"/>
                  </a:cubicBezTo>
                  <a:cubicBezTo>
                    <a:pt x="10923173" y="635218"/>
                    <a:pt x="10885031" y="639705"/>
                    <a:pt x="10850698" y="641721"/>
                  </a:cubicBezTo>
                  <a:cubicBezTo>
                    <a:pt x="10815269" y="643680"/>
                    <a:pt x="10779458" y="645811"/>
                    <a:pt x="10744026" y="647769"/>
                  </a:cubicBezTo>
                  <a:cubicBezTo>
                    <a:pt x="10717832" y="649066"/>
                    <a:pt x="10692021" y="650003"/>
                    <a:pt x="10666160" y="651891"/>
                  </a:cubicBezTo>
                  <a:cubicBezTo>
                    <a:pt x="10585627" y="657783"/>
                    <a:pt x="10513854" y="650969"/>
                    <a:pt x="10450521" y="616552"/>
                  </a:cubicBezTo>
                  <a:cubicBezTo>
                    <a:pt x="10402221" y="590175"/>
                    <a:pt x="10339099" y="579806"/>
                    <a:pt x="10271192" y="583498"/>
                  </a:cubicBezTo>
                  <a:cubicBezTo>
                    <a:pt x="10262701" y="584006"/>
                    <a:pt x="10251859" y="587254"/>
                    <a:pt x="10246067" y="585423"/>
                  </a:cubicBezTo>
                  <a:cubicBezTo>
                    <a:pt x="10158786" y="558528"/>
                    <a:pt x="10086634" y="594049"/>
                    <a:pt x="10005027" y="592252"/>
                  </a:cubicBezTo>
                  <a:cubicBezTo>
                    <a:pt x="9969004" y="591507"/>
                    <a:pt x="9931565" y="603664"/>
                    <a:pt x="9898681" y="613195"/>
                  </a:cubicBezTo>
                  <a:cubicBezTo>
                    <a:pt x="9853463" y="626281"/>
                    <a:pt x="9813049" y="639042"/>
                    <a:pt x="9753225" y="629038"/>
                  </a:cubicBezTo>
                  <a:cubicBezTo>
                    <a:pt x="9693404" y="618845"/>
                    <a:pt x="9637675" y="628898"/>
                    <a:pt x="9591376" y="648601"/>
                  </a:cubicBezTo>
                  <a:cubicBezTo>
                    <a:pt x="9556001" y="663537"/>
                    <a:pt x="9518120" y="663077"/>
                    <a:pt x="9472860" y="655936"/>
                  </a:cubicBezTo>
                  <a:cubicBezTo>
                    <a:pt x="9416283" y="647056"/>
                    <a:pt x="9357217" y="643578"/>
                    <a:pt x="9299788" y="636945"/>
                  </a:cubicBezTo>
                  <a:cubicBezTo>
                    <a:pt x="9287347" y="635531"/>
                    <a:pt x="9271710" y="632039"/>
                    <a:pt x="9264605" y="627087"/>
                  </a:cubicBezTo>
                  <a:cubicBezTo>
                    <a:pt x="9177661" y="565680"/>
                    <a:pt x="9051076" y="558473"/>
                    <a:pt x="8926435" y="549269"/>
                  </a:cubicBezTo>
                  <a:cubicBezTo>
                    <a:pt x="8850925" y="543595"/>
                    <a:pt x="8774954" y="539613"/>
                    <a:pt x="8698934" y="536583"/>
                  </a:cubicBezTo>
                  <a:cubicBezTo>
                    <a:pt x="8673232" y="535428"/>
                    <a:pt x="8645916" y="537050"/>
                    <a:pt x="8622862" y="541563"/>
                  </a:cubicBezTo>
                  <a:cubicBezTo>
                    <a:pt x="8574890" y="551069"/>
                    <a:pt x="8530403" y="564380"/>
                    <a:pt x="8482784" y="574094"/>
                  </a:cubicBezTo>
                  <a:cubicBezTo>
                    <a:pt x="8464923" y="577929"/>
                    <a:pt x="8442157" y="576927"/>
                    <a:pt x="8421565" y="576610"/>
                  </a:cubicBezTo>
                  <a:cubicBezTo>
                    <a:pt x="8385152" y="576229"/>
                    <a:pt x="8345023" y="569546"/>
                    <a:pt x="8313469" y="574762"/>
                  </a:cubicBezTo>
                  <a:cubicBezTo>
                    <a:pt x="8231431" y="588203"/>
                    <a:pt x="8155671" y="580227"/>
                    <a:pt x="8079520" y="558685"/>
                  </a:cubicBezTo>
                  <a:cubicBezTo>
                    <a:pt x="7972906" y="528487"/>
                    <a:pt x="7870782" y="525043"/>
                    <a:pt x="7773327" y="558854"/>
                  </a:cubicBezTo>
                  <a:cubicBezTo>
                    <a:pt x="7729470" y="574107"/>
                    <a:pt x="7688069" y="563543"/>
                    <a:pt x="7652477" y="547561"/>
                  </a:cubicBezTo>
                  <a:cubicBezTo>
                    <a:pt x="7611494" y="529005"/>
                    <a:pt x="7570974" y="522685"/>
                    <a:pt x="7522274" y="532150"/>
                  </a:cubicBezTo>
                  <a:cubicBezTo>
                    <a:pt x="7511488" y="534257"/>
                    <a:pt x="7496511" y="532136"/>
                    <a:pt x="7484080" y="530532"/>
                  </a:cubicBezTo>
                  <a:cubicBezTo>
                    <a:pt x="7413133" y="522044"/>
                    <a:pt x="7341987" y="510303"/>
                    <a:pt x="7282277" y="540177"/>
                  </a:cubicBezTo>
                  <a:cubicBezTo>
                    <a:pt x="7270558" y="546051"/>
                    <a:pt x="7251336" y="547713"/>
                    <a:pt x="7235690" y="551282"/>
                  </a:cubicBezTo>
                  <a:cubicBezTo>
                    <a:pt x="7170161" y="565782"/>
                    <a:pt x="7172820" y="564203"/>
                    <a:pt x="7116339" y="539494"/>
                  </a:cubicBezTo>
                  <a:cubicBezTo>
                    <a:pt x="7086841" y="526502"/>
                    <a:pt x="7045980" y="512724"/>
                    <a:pt x="7011067" y="511848"/>
                  </a:cubicBezTo>
                  <a:cubicBezTo>
                    <a:pt x="6800473" y="506533"/>
                    <a:pt x="6601893" y="468653"/>
                    <a:pt x="6403234" y="432296"/>
                  </a:cubicBezTo>
                  <a:cubicBezTo>
                    <a:pt x="6280760" y="409851"/>
                    <a:pt x="6160432" y="402592"/>
                    <a:pt x="6036273" y="412301"/>
                  </a:cubicBezTo>
                  <a:cubicBezTo>
                    <a:pt x="5946471" y="419425"/>
                    <a:pt x="5863077" y="395593"/>
                    <a:pt x="5780467" y="377910"/>
                  </a:cubicBezTo>
                  <a:cubicBezTo>
                    <a:pt x="5763357" y="374343"/>
                    <a:pt x="5747757" y="363033"/>
                    <a:pt x="5739051" y="353609"/>
                  </a:cubicBezTo>
                  <a:cubicBezTo>
                    <a:pt x="5707675" y="320294"/>
                    <a:pt x="5653252" y="312483"/>
                    <a:pt x="5583566" y="321995"/>
                  </a:cubicBezTo>
                  <a:cubicBezTo>
                    <a:pt x="5528347" y="329404"/>
                    <a:pt x="5477716" y="340486"/>
                    <a:pt x="5432030" y="362512"/>
                  </a:cubicBezTo>
                  <a:cubicBezTo>
                    <a:pt x="5378421" y="388318"/>
                    <a:pt x="5322767" y="418026"/>
                    <a:pt x="5241398" y="425781"/>
                  </a:cubicBezTo>
                  <a:cubicBezTo>
                    <a:pt x="5206262" y="429089"/>
                    <a:pt x="5176131" y="428273"/>
                    <a:pt x="5139710" y="421022"/>
                  </a:cubicBezTo>
                  <a:cubicBezTo>
                    <a:pt x="5069048" y="407018"/>
                    <a:pt x="4997864" y="396037"/>
                    <a:pt x="4929402" y="424310"/>
                  </a:cubicBezTo>
                  <a:cubicBezTo>
                    <a:pt x="4891785" y="439890"/>
                    <a:pt x="4841650" y="448519"/>
                    <a:pt x="4782793" y="441046"/>
                  </a:cubicBezTo>
                  <a:cubicBezTo>
                    <a:pt x="4709316" y="431663"/>
                    <a:pt x="4641426" y="442031"/>
                    <a:pt x="4577594" y="459290"/>
                  </a:cubicBezTo>
                  <a:cubicBezTo>
                    <a:pt x="4554816" y="465538"/>
                    <a:pt x="4527069" y="468279"/>
                    <a:pt x="4500826" y="470529"/>
                  </a:cubicBezTo>
                  <a:cubicBezTo>
                    <a:pt x="4440199" y="475746"/>
                    <a:pt x="4379252" y="479993"/>
                    <a:pt x="4317973" y="483649"/>
                  </a:cubicBezTo>
                  <a:cubicBezTo>
                    <a:pt x="4267762" y="486741"/>
                    <a:pt x="4217264" y="488292"/>
                    <a:pt x="4166722" y="490602"/>
                  </a:cubicBezTo>
                  <a:cubicBezTo>
                    <a:pt x="4111394" y="493045"/>
                    <a:pt x="4067073" y="503124"/>
                    <a:pt x="4042814" y="530660"/>
                  </a:cubicBezTo>
                  <a:cubicBezTo>
                    <a:pt x="4034996" y="539407"/>
                    <a:pt x="4017001" y="545715"/>
                    <a:pt x="4002653" y="552594"/>
                  </a:cubicBezTo>
                  <a:cubicBezTo>
                    <a:pt x="3992459" y="557592"/>
                    <a:pt x="3979023" y="561086"/>
                    <a:pt x="3969549" y="566312"/>
                  </a:cubicBezTo>
                  <a:cubicBezTo>
                    <a:pt x="3919896" y="593854"/>
                    <a:pt x="3870968" y="621622"/>
                    <a:pt x="3821685" y="649183"/>
                  </a:cubicBezTo>
                  <a:cubicBezTo>
                    <a:pt x="3816761" y="651788"/>
                    <a:pt x="3811445" y="654943"/>
                    <a:pt x="3805138" y="655947"/>
                  </a:cubicBezTo>
                  <a:cubicBezTo>
                    <a:pt x="3739817" y="666451"/>
                    <a:pt x="3673801" y="676154"/>
                    <a:pt x="3609177" y="687459"/>
                  </a:cubicBezTo>
                  <a:cubicBezTo>
                    <a:pt x="3584288" y="691878"/>
                    <a:pt x="3558597" y="697589"/>
                    <a:pt x="3539727" y="706521"/>
                  </a:cubicBezTo>
                  <a:cubicBezTo>
                    <a:pt x="3496714" y="726780"/>
                    <a:pt x="3457268" y="749132"/>
                    <a:pt x="3396572" y="755681"/>
                  </a:cubicBezTo>
                  <a:cubicBezTo>
                    <a:pt x="3378807" y="757611"/>
                    <a:pt x="3357809" y="758036"/>
                    <a:pt x="3341054" y="754679"/>
                  </a:cubicBezTo>
                  <a:cubicBezTo>
                    <a:pt x="3272962" y="740809"/>
                    <a:pt x="3206471" y="724541"/>
                    <a:pt x="3138775" y="710120"/>
                  </a:cubicBezTo>
                  <a:cubicBezTo>
                    <a:pt x="3095820" y="701191"/>
                    <a:pt x="3056969" y="691141"/>
                    <a:pt x="3037283" y="666453"/>
                  </a:cubicBezTo>
                  <a:cubicBezTo>
                    <a:pt x="3031764" y="659487"/>
                    <a:pt x="3015626" y="651391"/>
                    <a:pt x="3002117" y="649347"/>
                  </a:cubicBezTo>
                  <a:cubicBezTo>
                    <a:pt x="2915220" y="636209"/>
                    <a:pt x="2829194" y="627503"/>
                    <a:pt x="2747294" y="652400"/>
                  </a:cubicBezTo>
                  <a:cubicBezTo>
                    <a:pt x="2730084" y="657794"/>
                    <a:pt x="2698519" y="656140"/>
                    <a:pt x="2676273" y="652304"/>
                  </a:cubicBezTo>
                  <a:cubicBezTo>
                    <a:pt x="2590546" y="637890"/>
                    <a:pt x="2508883" y="630176"/>
                    <a:pt x="2432360" y="657836"/>
                  </a:cubicBezTo>
                  <a:cubicBezTo>
                    <a:pt x="2423352" y="661179"/>
                    <a:pt x="2395274" y="656272"/>
                    <a:pt x="2382311" y="650824"/>
                  </a:cubicBezTo>
                  <a:cubicBezTo>
                    <a:pt x="2257393" y="597728"/>
                    <a:pt x="2187724" y="592930"/>
                    <a:pt x="2055134" y="630053"/>
                  </a:cubicBezTo>
                  <a:cubicBezTo>
                    <a:pt x="2046542" y="632464"/>
                    <a:pt x="2035364" y="635121"/>
                    <a:pt x="2031829" y="639324"/>
                  </a:cubicBezTo>
                  <a:cubicBezTo>
                    <a:pt x="2007977" y="666120"/>
                    <a:pt x="1960229" y="664380"/>
                    <a:pt x="1912764" y="664183"/>
                  </a:cubicBezTo>
                  <a:cubicBezTo>
                    <a:pt x="1860521" y="663924"/>
                    <a:pt x="1808236" y="664426"/>
                    <a:pt x="1755637" y="663960"/>
                  </a:cubicBezTo>
                  <a:cubicBezTo>
                    <a:pt x="1746439" y="663859"/>
                    <a:pt x="1736243" y="661799"/>
                    <a:pt x="1727159" y="659605"/>
                  </a:cubicBezTo>
                  <a:cubicBezTo>
                    <a:pt x="1692256" y="651480"/>
                    <a:pt x="1658604" y="640559"/>
                    <a:pt x="1622470" y="634850"/>
                  </a:cubicBezTo>
                  <a:cubicBezTo>
                    <a:pt x="1544362" y="622552"/>
                    <a:pt x="1469248" y="602210"/>
                    <a:pt x="1385955" y="604522"/>
                  </a:cubicBezTo>
                  <a:cubicBezTo>
                    <a:pt x="1371585" y="604913"/>
                    <a:pt x="1355357" y="598530"/>
                    <a:pt x="1340055" y="595629"/>
                  </a:cubicBezTo>
                  <a:cubicBezTo>
                    <a:pt x="1312351" y="590552"/>
                    <a:pt x="1285460" y="583993"/>
                    <a:pt x="1257271" y="581180"/>
                  </a:cubicBezTo>
                  <a:cubicBezTo>
                    <a:pt x="1182583" y="573830"/>
                    <a:pt x="1107142" y="566824"/>
                    <a:pt x="1031914" y="562692"/>
                  </a:cubicBezTo>
                  <a:cubicBezTo>
                    <a:pt x="995593" y="560597"/>
                    <a:pt x="958880" y="565923"/>
                    <a:pt x="922031" y="566853"/>
                  </a:cubicBezTo>
                  <a:cubicBezTo>
                    <a:pt x="905446" y="567320"/>
                    <a:pt x="878533" y="568199"/>
                    <a:pt x="873250" y="563724"/>
                  </a:cubicBezTo>
                  <a:cubicBezTo>
                    <a:pt x="832343" y="529722"/>
                    <a:pt x="772202" y="532674"/>
                    <a:pt x="711627" y="529880"/>
                  </a:cubicBezTo>
                  <a:cubicBezTo>
                    <a:pt x="577999" y="523641"/>
                    <a:pt x="447408" y="543696"/>
                    <a:pt x="311112" y="525106"/>
                  </a:cubicBezTo>
                  <a:cubicBezTo>
                    <a:pt x="271645" y="519795"/>
                    <a:pt x="226936" y="530235"/>
                    <a:pt x="184145" y="532188"/>
                  </a:cubicBezTo>
                  <a:cubicBezTo>
                    <a:pt x="162015" y="533128"/>
                    <a:pt x="137665" y="534333"/>
                    <a:pt x="116886" y="530572"/>
                  </a:cubicBezTo>
                  <a:cubicBezTo>
                    <a:pt x="84810" y="524693"/>
                    <a:pt x="54011" y="515448"/>
                    <a:pt x="23941" y="506433"/>
                  </a:cubicBezTo>
                  <a:lnTo>
                    <a:pt x="0" y="502149"/>
                  </a:lnTo>
                  <a:close/>
                </a:path>
              </a:pathLst>
            </a:custGeom>
            <a:blipFill>
              <a:blip r:embed="rId3">
                <a:alphaModFix amt="57000"/>
              </a:blip>
              <a:tile tx="0" ty="0" sx="100000" sy="100000" flip="none" algn="tl"/>
            </a:blip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55178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A46039-AE6D-45A8-91D2-960125F4C3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738" r="11888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68B8172-89E7-46CD-A125-F859D9146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nl-NL" sz="2800"/>
              <a:t>CO2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75CB428-FE76-4131-A4BE-CE09B3E72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nl-NL" sz="1700" dirty="0"/>
              <a:t>Koolstofdioxide</a:t>
            </a:r>
          </a:p>
          <a:p>
            <a:r>
              <a:rPr lang="nl-NL" sz="1700" dirty="0"/>
              <a:t>Gas</a:t>
            </a:r>
          </a:p>
          <a:p>
            <a:r>
              <a:rPr lang="nl-NL" sz="1700" dirty="0"/>
              <a:t>Atmosfeer</a:t>
            </a:r>
          </a:p>
          <a:p>
            <a:r>
              <a:rPr lang="nl-NL" sz="1700" dirty="0"/>
              <a:t>Verbinding koolstof en zuurstof</a:t>
            </a:r>
          </a:p>
          <a:p>
            <a:r>
              <a:rPr lang="nl-NL" sz="1700" dirty="0"/>
              <a:t>Verbranding koolstof</a:t>
            </a:r>
          </a:p>
          <a:p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39497773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 descr="Afbeelding met gras, bos, plant, gebied&#10;&#10;Automatisch gegenereerde beschrijving">
            <a:extLst>
              <a:ext uri="{FF2B5EF4-FFF2-40B4-BE49-F238E27FC236}">
                <a16:creationId xmlns:a16="http://schemas.microsoft.com/office/drawing/2014/main" id="{44AC1BA4-EED1-4AAD-BAA4-349FDB59F90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69" r="25310" b="124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1376BD-7A10-48B5-990D-BBF16AC50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124712"/>
          </a:xfrm>
        </p:spPr>
        <p:txBody>
          <a:bodyPr anchor="b">
            <a:normAutofit/>
          </a:bodyPr>
          <a:lstStyle/>
          <a:p>
            <a:r>
              <a:rPr lang="nl-NL" sz="2800"/>
              <a:t>Bomen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3C0AF8-9ADA-4C30-BCD3-AC5081D3F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nl-NL" sz="1700" dirty="0"/>
              <a:t>Natuur</a:t>
            </a:r>
          </a:p>
          <a:p>
            <a:r>
              <a:rPr lang="nl-NL" sz="1700" dirty="0"/>
              <a:t>Produceren zuurstof</a:t>
            </a:r>
          </a:p>
          <a:p>
            <a:r>
              <a:rPr lang="nl-NL" sz="1700" dirty="0"/>
              <a:t>Hout</a:t>
            </a:r>
          </a:p>
          <a:p>
            <a:r>
              <a:rPr lang="nl-NL" sz="1700" dirty="0"/>
              <a:t>Nemen CO2 in</a:t>
            </a:r>
          </a:p>
          <a:p>
            <a:endParaRPr lang="nl-NL" sz="1700" dirty="0"/>
          </a:p>
          <a:p>
            <a:endParaRPr lang="nl-NL" sz="1700" dirty="0"/>
          </a:p>
        </p:txBody>
      </p:sp>
    </p:spTree>
    <p:extLst>
      <p:ext uri="{BB962C8B-B14F-4D97-AF65-F5344CB8AC3E}">
        <p14:creationId xmlns:p14="http://schemas.microsoft.com/office/powerpoint/2010/main" val="2838553881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49</Words>
  <Application>Microsoft Office PowerPoint</Application>
  <PresentationFormat>Breedbeeld</PresentationFormat>
  <Paragraphs>31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Kantoorthema</vt:lpstr>
      <vt:lpstr>Presentatie Eurekacup</vt:lpstr>
      <vt:lpstr>Circulair</vt:lpstr>
      <vt:lpstr>Gas </vt:lpstr>
      <vt:lpstr>Technische Installaties</vt:lpstr>
      <vt:lpstr>Duurzaamheid</vt:lpstr>
      <vt:lpstr>CO2</vt:lpstr>
      <vt:lpstr>Bomen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Bakkar, A.I. (Ammar)</dc:creator>
  <cp:lastModifiedBy>Bakkar, A.I. (Ammar)</cp:lastModifiedBy>
  <cp:revision>3</cp:revision>
  <dcterms:created xsi:type="dcterms:W3CDTF">2021-01-04T11:17:37Z</dcterms:created>
  <dcterms:modified xsi:type="dcterms:W3CDTF">2021-01-04T12:24:44Z</dcterms:modified>
</cp:coreProperties>
</file>